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333" r:id="rId3"/>
    <p:sldId id="259" r:id="rId4"/>
    <p:sldId id="311" r:id="rId5"/>
    <p:sldId id="312" r:id="rId6"/>
    <p:sldId id="313" r:id="rId7"/>
    <p:sldId id="264" r:id="rId8"/>
    <p:sldId id="314" r:id="rId9"/>
    <p:sldId id="315" r:id="rId10"/>
    <p:sldId id="318" r:id="rId11"/>
    <p:sldId id="319" r:id="rId12"/>
    <p:sldId id="327" r:id="rId13"/>
    <p:sldId id="328" r:id="rId14"/>
    <p:sldId id="323" r:id="rId15"/>
    <p:sldId id="320" r:id="rId16"/>
    <p:sldId id="322" r:id="rId17"/>
    <p:sldId id="331" r:id="rId18"/>
    <p:sldId id="332" r:id="rId19"/>
    <p:sldId id="325" r:id="rId20"/>
    <p:sldId id="334" r:id="rId21"/>
    <p:sldId id="290" r:id="rId22"/>
  </p:sldIdLst>
  <p:sldSz cx="9144000" cy="5143500" type="screen16x9"/>
  <p:notesSz cx="6858000" cy="9144000"/>
  <p:embeddedFontLst>
    <p:embeddedFont>
      <p:font typeface="DM Sans" panose="020B0600000101010101" charset="0"/>
      <p:regular r:id="rId24"/>
      <p:bold r:id="rId25"/>
      <p:italic r:id="rId26"/>
      <p:boldItalic r:id="rId27"/>
    </p:embeddedFont>
    <p:embeddedFont>
      <p:font typeface="빙그레체" panose="02030503000000000000" pitchFamily="18" charset="-127"/>
      <p:regular r:id="rId28"/>
      <p:bold r:id="rId29"/>
    </p:embeddedFont>
    <p:embeddedFont>
      <p:font typeface="Bebas Neue" panose="020B0600000101010101" charset="0"/>
      <p:regular r:id="rId30"/>
    </p:embeddedFont>
    <p:embeddedFont>
      <p:font typeface="Figtree" panose="020B0600000101010101" charset="0"/>
      <p:regular r:id="rId31"/>
      <p:bold r:id="rId32"/>
      <p:italic r:id="rId33"/>
      <p:boldItalic r:id="rId34"/>
    </p:embeddedFont>
    <p:embeddedFont>
      <p:font typeface="나눔스퀘어라운드 Regular" panose="020B0600000101010101" pitchFamily="50" charset="-127"/>
      <p:regular r:id="rId35"/>
    </p:embeddedFont>
    <p:embeddedFont>
      <p:font typeface="Berlin Sans FB Demi" panose="020E0802020502020306" pitchFamily="34" charset="0"/>
      <p:bold r:id="rId36"/>
    </p:embeddedFont>
    <p:embeddedFont>
      <p:font typeface="Bubblegum Sans" panose="020B0600000101010101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565BAC-274C-48DC-9E25-C1B6E76DE89E}">
  <a:tblStyle styleId="{08565BAC-274C-48DC-9E25-C1B6E76DE8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94" d="100"/>
          <a:sy n="94" d="100"/>
        </p:scale>
        <p:origin x="312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227350" y="3771050"/>
            <a:ext cx="2020800" cy="20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81425" y="1351500"/>
            <a:ext cx="6381300" cy="1991100"/>
          </a:xfrm>
          <a:prstGeom prst="rect">
            <a:avLst/>
          </a:prstGeom>
          <a:noFill/>
        </p:spPr>
        <p:txBody>
          <a:bodyPr spcFirstLastPara="1" wrap="non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latin typeface="+mn-ea"/>
                <a:ea typeface="+mn-ea"/>
                <a:cs typeface="Berlin Sans FB Demi" panose="020E0802020502020306" pitchFamily="34" charset="0"/>
                <a:sym typeface="Bubblegu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625" y="3380375"/>
            <a:ext cx="4528800" cy="41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51825" y="245525"/>
            <a:ext cx="1542300" cy="1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49375" y="831025"/>
            <a:ext cx="394800" cy="39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13225" y="4889350"/>
            <a:ext cx="853200" cy="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26050" y="969475"/>
            <a:ext cx="774300" cy="1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6050" y="1225825"/>
            <a:ext cx="774300" cy="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626050" y="2023975"/>
            <a:ext cx="774300" cy="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8619750" y="157390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/>
          <p:nvPr/>
        </p:nvSpPr>
        <p:spPr>
          <a:xfrm>
            <a:off x="297363" y="2387900"/>
            <a:ext cx="157500" cy="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723050" y="3933465"/>
            <a:ext cx="157500" cy="27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320876">
            <a:off x="4915842" y="-454488"/>
            <a:ext cx="1142377" cy="10469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2488575" y="144025"/>
            <a:ext cx="8436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2337475" y="144025"/>
            <a:ext cx="843600" cy="5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383075" y="4563040"/>
            <a:ext cx="157500" cy="27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-292079">
            <a:off x="3256838" y="46609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932983">
            <a:off x="-416993" y="3285198"/>
            <a:ext cx="887849" cy="72755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2"/>
          <p:cNvCxnSpPr/>
          <p:nvPr/>
        </p:nvCxnSpPr>
        <p:spPr>
          <a:xfrm>
            <a:off x="-370375" y="207755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" name="Google Shape;29;p2"/>
          <p:cNvGrpSpPr/>
          <p:nvPr/>
        </p:nvGrpSpPr>
        <p:grpSpPr>
          <a:xfrm>
            <a:off x="8430779" y="2895155"/>
            <a:ext cx="628470" cy="604597"/>
            <a:chOff x="8430779" y="2895155"/>
            <a:chExt cx="628470" cy="604597"/>
          </a:xfrm>
        </p:grpSpPr>
        <p:sp>
          <p:nvSpPr>
            <p:cNvPr id="30" name="Google Shape;30;p2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/>
          <p:nvPr/>
        </p:nvSpPr>
        <p:spPr>
          <a:xfrm>
            <a:off x="3314560" y="4753050"/>
            <a:ext cx="272100" cy="27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7"/>
          <p:cNvSpPr/>
          <p:nvPr/>
        </p:nvSpPr>
        <p:spPr>
          <a:xfrm>
            <a:off x="8765488" y="4604000"/>
            <a:ext cx="133500" cy="97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-421472" y="66975"/>
            <a:ext cx="852900" cy="852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8596302" y="167650"/>
            <a:ext cx="471900" cy="47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925875" y="245525"/>
            <a:ext cx="1542300" cy="1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2" name="Google Shape;572;p27"/>
          <p:cNvCxnSpPr/>
          <p:nvPr/>
        </p:nvCxnSpPr>
        <p:spPr>
          <a:xfrm flipH="1">
            <a:off x="8765500" y="1580825"/>
            <a:ext cx="838200" cy="838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27"/>
          <p:cNvCxnSpPr/>
          <p:nvPr/>
        </p:nvCxnSpPr>
        <p:spPr>
          <a:xfrm flipH="1">
            <a:off x="8622625" y="2038025"/>
            <a:ext cx="838200" cy="838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4" name="Google Shape;574;p27"/>
          <p:cNvGrpSpPr/>
          <p:nvPr/>
        </p:nvGrpSpPr>
        <p:grpSpPr>
          <a:xfrm flipH="1">
            <a:off x="213081" y="3713692"/>
            <a:ext cx="506924" cy="487668"/>
            <a:chOff x="8430779" y="2895155"/>
            <a:chExt cx="628470" cy="604597"/>
          </a:xfrm>
        </p:grpSpPr>
        <p:sp>
          <p:nvSpPr>
            <p:cNvPr id="575" name="Google Shape;575;p27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7"/>
          <p:cNvGrpSpPr/>
          <p:nvPr/>
        </p:nvGrpSpPr>
        <p:grpSpPr>
          <a:xfrm rot="-5400000" flipH="1">
            <a:off x="-136737" y="1986150"/>
            <a:ext cx="215575" cy="843600"/>
            <a:chOff x="8079025" y="3280000"/>
            <a:chExt cx="215575" cy="843600"/>
          </a:xfrm>
        </p:grpSpPr>
        <p:sp>
          <p:nvSpPr>
            <p:cNvPr id="578" name="Google Shape;578;p27"/>
            <p:cNvSpPr/>
            <p:nvPr/>
          </p:nvSpPr>
          <p:spPr>
            <a:xfrm rot="5400000">
              <a:off x="7683175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 rot="5400000">
              <a:off x="7846850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27"/>
          <p:cNvSpPr/>
          <p:nvPr/>
        </p:nvSpPr>
        <p:spPr>
          <a:xfrm rot="479124" flipH="1">
            <a:off x="-600133" y="4777537"/>
            <a:ext cx="1142377" cy="10469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+mn-ea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2"/>
          <p:cNvSpPr txBox="1">
            <a:spLocks noGrp="1"/>
          </p:cNvSpPr>
          <p:nvPr>
            <p:ph type="title"/>
          </p:nvPr>
        </p:nvSpPr>
        <p:spPr>
          <a:xfrm>
            <a:off x="2020650" y="768100"/>
            <a:ext cx="5102700" cy="1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1"/>
          </p:nvPr>
        </p:nvSpPr>
        <p:spPr>
          <a:xfrm>
            <a:off x="2020650" y="1820900"/>
            <a:ext cx="51027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32"/>
          <p:cNvSpPr txBox="1"/>
          <p:nvPr/>
        </p:nvSpPr>
        <p:spPr>
          <a:xfrm>
            <a:off x="2099100" y="34267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7227350" y="-1046250"/>
            <a:ext cx="2020800" cy="20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-1087425" y="306025"/>
            <a:ext cx="1542300" cy="1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984550" y="-233250"/>
            <a:ext cx="394800" cy="39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-327975" y="3334325"/>
            <a:ext cx="853200" cy="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8626050" y="2477500"/>
            <a:ext cx="774300" cy="13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8626050" y="2733850"/>
            <a:ext cx="774300" cy="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8626050" y="3532000"/>
            <a:ext cx="7743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6" name="Google Shape;696;p32"/>
          <p:cNvCxnSpPr/>
          <p:nvPr/>
        </p:nvCxnSpPr>
        <p:spPr>
          <a:xfrm>
            <a:off x="8619750" y="3081925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32"/>
          <p:cNvSpPr/>
          <p:nvPr/>
        </p:nvSpPr>
        <p:spPr>
          <a:xfrm>
            <a:off x="297363" y="4240738"/>
            <a:ext cx="157500" cy="15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8723050" y="403440"/>
            <a:ext cx="157500" cy="27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 rot="5400000">
            <a:off x="2488575" y="15775"/>
            <a:ext cx="843600" cy="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 rot="5400000">
            <a:off x="2337475" y="15775"/>
            <a:ext cx="843600" cy="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8383075" y="33915"/>
            <a:ext cx="157500" cy="27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 rot="-292079">
            <a:off x="7274288" y="46609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 rot="5932983">
            <a:off x="343807" y="4874123"/>
            <a:ext cx="887849" cy="72755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6510677" y="4609689"/>
            <a:ext cx="434700" cy="75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 rot="8509261">
            <a:off x="-420782" y="2806363"/>
            <a:ext cx="887692" cy="727687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32"/>
          <p:cNvGrpSpPr/>
          <p:nvPr/>
        </p:nvGrpSpPr>
        <p:grpSpPr>
          <a:xfrm>
            <a:off x="-168925" y="1726300"/>
            <a:ext cx="786900" cy="289600"/>
            <a:chOff x="-370375" y="2077550"/>
            <a:chExt cx="786900" cy="289600"/>
          </a:xfrm>
        </p:grpSpPr>
        <p:cxnSp>
          <p:nvCxnSpPr>
            <p:cNvPr id="707" name="Google Shape;707;p32"/>
            <p:cNvCxnSpPr/>
            <p:nvPr/>
          </p:nvCxnSpPr>
          <p:spPr>
            <a:xfrm>
              <a:off x="-370375" y="2077550"/>
              <a:ext cx="786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32"/>
            <p:cNvCxnSpPr/>
            <p:nvPr/>
          </p:nvCxnSpPr>
          <p:spPr>
            <a:xfrm>
              <a:off x="-370375" y="2222350"/>
              <a:ext cx="786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32"/>
            <p:cNvCxnSpPr/>
            <p:nvPr/>
          </p:nvCxnSpPr>
          <p:spPr>
            <a:xfrm>
              <a:off x="-370375" y="2367150"/>
              <a:ext cx="786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3"/>
          <p:cNvSpPr/>
          <p:nvPr/>
        </p:nvSpPr>
        <p:spPr>
          <a:xfrm flipH="1">
            <a:off x="-233692" y="628300"/>
            <a:ext cx="774300" cy="1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3"/>
          <p:cNvSpPr/>
          <p:nvPr/>
        </p:nvSpPr>
        <p:spPr>
          <a:xfrm flipH="1">
            <a:off x="-233692" y="884650"/>
            <a:ext cx="774300" cy="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3"/>
          <p:cNvSpPr/>
          <p:nvPr/>
        </p:nvSpPr>
        <p:spPr>
          <a:xfrm flipH="1">
            <a:off x="-233692" y="1682800"/>
            <a:ext cx="774300" cy="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3"/>
          <p:cNvCxnSpPr/>
          <p:nvPr/>
        </p:nvCxnSpPr>
        <p:spPr>
          <a:xfrm rot="10800000">
            <a:off x="-239992" y="1232725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33"/>
          <p:cNvSpPr/>
          <p:nvPr/>
        </p:nvSpPr>
        <p:spPr>
          <a:xfrm flipH="1">
            <a:off x="8539183" y="537675"/>
            <a:ext cx="699600" cy="69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/>
          <p:nvPr/>
        </p:nvSpPr>
        <p:spPr>
          <a:xfrm flipH="1">
            <a:off x="8655708" y="1140125"/>
            <a:ext cx="259200" cy="25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3"/>
          <p:cNvSpPr/>
          <p:nvPr/>
        </p:nvSpPr>
        <p:spPr>
          <a:xfrm flipH="1">
            <a:off x="6235695" y="-161950"/>
            <a:ext cx="572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3"/>
          <p:cNvGrpSpPr/>
          <p:nvPr/>
        </p:nvGrpSpPr>
        <p:grpSpPr>
          <a:xfrm>
            <a:off x="-258492" y="2444902"/>
            <a:ext cx="823889" cy="823889"/>
            <a:chOff x="2282175" y="3830700"/>
            <a:chExt cx="855900" cy="855900"/>
          </a:xfrm>
        </p:grpSpPr>
        <p:sp>
          <p:nvSpPr>
            <p:cNvPr id="720" name="Google Shape;720;p33"/>
            <p:cNvSpPr/>
            <p:nvPr/>
          </p:nvSpPr>
          <p:spPr>
            <a:xfrm>
              <a:off x="2282175" y="383070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407875" y="3956400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911638" y="3830700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3"/>
          <p:cNvSpPr/>
          <p:nvPr/>
        </p:nvSpPr>
        <p:spPr>
          <a:xfrm rot="292079" flipH="1">
            <a:off x="8156030" y="46552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3"/>
          <p:cNvSpPr/>
          <p:nvPr/>
        </p:nvSpPr>
        <p:spPr>
          <a:xfrm rot="292290" flipH="1">
            <a:off x="8341954" y="4898401"/>
            <a:ext cx="886703" cy="8126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3"/>
          <p:cNvSpPr/>
          <p:nvPr/>
        </p:nvSpPr>
        <p:spPr>
          <a:xfrm flipH="1">
            <a:off x="8801533" y="4301375"/>
            <a:ext cx="174900" cy="17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3"/>
          <p:cNvSpPr/>
          <p:nvPr/>
        </p:nvSpPr>
        <p:spPr>
          <a:xfrm rot="-5400000" flipH="1">
            <a:off x="8315683" y="2453800"/>
            <a:ext cx="1146600" cy="1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33"/>
          <p:cNvGrpSpPr/>
          <p:nvPr/>
        </p:nvGrpSpPr>
        <p:grpSpPr>
          <a:xfrm flipH="1">
            <a:off x="129008" y="4407199"/>
            <a:ext cx="512077" cy="492626"/>
            <a:chOff x="8430779" y="2895155"/>
            <a:chExt cx="628470" cy="604597"/>
          </a:xfrm>
        </p:grpSpPr>
        <p:sp>
          <p:nvSpPr>
            <p:cNvPr id="728" name="Google Shape;728;p33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4"/>
          <p:cNvSpPr/>
          <p:nvPr/>
        </p:nvSpPr>
        <p:spPr>
          <a:xfrm>
            <a:off x="7227350" y="3771050"/>
            <a:ext cx="2020800" cy="20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4"/>
          <p:cNvSpPr/>
          <p:nvPr/>
        </p:nvSpPr>
        <p:spPr>
          <a:xfrm>
            <a:off x="6888475" y="245525"/>
            <a:ext cx="1542300" cy="1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4"/>
          <p:cNvSpPr/>
          <p:nvPr/>
        </p:nvSpPr>
        <p:spPr>
          <a:xfrm>
            <a:off x="8430775" y="831025"/>
            <a:ext cx="394800" cy="3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4"/>
          <p:cNvSpPr/>
          <p:nvPr/>
        </p:nvSpPr>
        <p:spPr>
          <a:xfrm>
            <a:off x="713225" y="4889350"/>
            <a:ext cx="853200" cy="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4"/>
          <p:cNvSpPr/>
          <p:nvPr/>
        </p:nvSpPr>
        <p:spPr>
          <a:xfrm>
            <a:off x="-243075" y="969475"/>
            <a:ext cx="774300" cy="13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4"/>
          <p:cNvSpPr/>
          <p:nvPr/>
        </p:nvSpPr>
        <p:spPr>
          <a:xfrm>
            <a:off x="-243075" y="1225825"/>
            <a:ext cx="774300" cy="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4"/>
          <p:cNvSpPr/>
          <p:nvPr/>
        </p:nvSpPr>
        <p:spPr>
          <a:xfrm>
            <a:off x="-243075" y="2023975"/>
            <a:ext cx="7743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0" name="Google Shape;740;p34"/>
          <p:cNvCxnSpPr/>
          <p:nvPr/>
        </p:nvCxnSpPr>
        <p:spPr>
          <a:xfrm>
            <a:off x="-249375" y="157390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34"/>
          <p:cNvSpPr/>
          <p:nvPr/>
        </p:nvSpPr>
        <p:spPr>
          <a:xfrm>
            <a:off x="297363" y="2387900"/>
            <a:ext cx="157500" cy="15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>
            <a:off x="8723050" y="3933465"/>
            <a:ext cx="157500" cy="27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320876">
            <a:off x="958217" y="-454488"/>
            <a:ext cx="1142377" cy="10469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4"/>
          <p:cNvSpPr/>
          <p:nvPr/>
        </p:nvSpPr>
        <p:spPr>
          <a:xfrm rot="5400000">
            <a:off x="5791925" y="144025"/>
            <a:ext cx="843600" cy="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4"/>
          <p:cNvSpPr/>
          <p:nvPr/>
        </p:nvSpPr>
        <p:spPr>
          <a:xfrm rot="5400000">
            <a:off x="5640825" y="144025"/>
            <a:ext cx="843600" cy="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4"/>
          <p:cNvSpPr/>
          <p:nvPr/>
        </p:nvSpPr>
        <p:spPr>
          <a:xfrm>
            <a:off x="8383075" y="4563040"/>
            <a:ext cx="157500" cy="27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4"/>
          <p:cNvSpPr/>
          <p:nvPr/>
        </p:nvSpPr>
        <p:spPr>
          <a:xfrm rot="-292079">
            <a:off x="3256838" y="46609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4"/>
          <p:cNvSpPr/>
          <p:nvPr/>
        </p:nvSpPr>
        <p:spPr>
          <a:xfrm rot="5932983">
            <a:off x="-299843" y="3285198"/>
            <a:ext cx="887849" cy="72755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9" name="Google Shape;749;p34"/>
          <p:cNvCxnSpPr/>
          <p:nvPr/>
        </p:nvCxnSpPr>
        <p:spPr>
          <a:xfrm>
            <a:off x="8687275" y="207755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0" name="Google Shape;750;p34"/>
          <p:cNvGrpSpPr/>
          <p:nvPr/>
        </p:nvGrpSpPr>
        <p:grpSpPr>
          <a:xfrm>
            <a:off x="8430779" y="2895155"/>
            <a:ext cx="628470" cy="604597"/>
            <a:chOff x="8430779" y="2895155"/>
            <a:chExt cx="628470" cy="604597"/>
          </a:xfrm>
        </p:grpSpPr>
        <p:sp>
          <p:nvSpPr>
            <p:cNvPr id="751" name="Google Shape;751;p34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34"/>
          <p:cNvSpPr/>
          <p:nvPr/>
        </p:nvSpPr>
        <p:spPr>
          <a:xfrm>
            <a:off x="3314560" y="4753050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/>
          <p:nvPr/>
        </p:nvSpPr>
        <p:spPr>
          <a:xfrm flipH="1">
            <a:off x="8544600" y="1427188"/>
            <a:ext cx="989700" cy="98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+mn-ea"/>
                <a:ea typeface="+mn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10399109" flipH="1">
            <a:off x="122545" y="256280"/>
            <a:ext cx="566430" cy="566430"/>
            <a:chOff x="2415650" y="4195850"/>
            <a:chExt cx="855900" cy="855900"/>
          </a:xfrm>
        </p:grpSpPr>
        <p:sp>
          <p:nvSpPr>
            <p:cNvPr id="99" name="Google Shape;99;p6"/>
            <p:cNvSpPr/>
            <p:nvPr/>
          </p:nvSpPr>
          <p:spPr>
            <a:xfrm>
              <a:off x="2415650" y="419585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541350" y="43215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045113" y="4195850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6"/>
          <p:cNvSpPr/>
          <p:nvPr/>
        </p:nvSpPr>
        <p:spPr>
          <a:xfrm flipH="1">
            <a:off x="8430775" y="1170975"/>
            <a:ext cx="394800" cy="39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497263" y="3870500"/>
            <a:ext cx="157500" cy="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 rot="-5932983" flipH="1">
            <a:off x="8331969" y="4618598"/>
            <a:ext cx="887849" cy="72755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6"/>
          <p:cNvGrpSpPr/>
          <p:nvPr/>
        </p:nvGrpSpPr>
        <p:grpSpPr>
          <a:xfrm flipH="1">
            <a:off x="55462" y="2895283"/>
            <a:ext cx="581712" cy="559615"/>
            <a:chOff x="8430779" y="2895155"/>
            <a:chExt cx="628470" cy="604597"/>
          </a:xfrm>
        </p:grpSpPr>
        <p:sp>
          <p:nvSpPr>
            <p:cNvPr id="106" name="Google Shape;106;p6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6"/>
          <p:cNvGrpSpPr/>
          <p:nvPr/>
        </p:nvGrpSpPr>
        <p:grpSpPr>
          <a:xfrm flipH="1">
            <a:off x="797200" y="4715400"/>
            <a:ext cx="215575" cy="843600"/>
            <a:chOff x="8079025" y="3280000"/>
            <a:chExt cx="215575" cy="843600"/>
          </a:xfrm>
        </p:grpSpPr>
        <p:sp>
          <p:nvSpPr>
            <p:cNvPr id="109" name="Google Shape;109;p6"/>
            <p:cNvSpPr/>
            <p:nvPr/>
          </p:nvSpPr>
          <p:spPr>
            <a:xfrm rot="5400000">
              <a:off x="7683175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5400000">
              <a:off x="7846850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6"/>
          <p:cNvGrpSpPr/>
          <p:nvPr/>
        </p:nvGrpSpPr>
        <p:grpSpPr>
          <a:xfrm flipH="1">
            <a:off x="7035925" y="-484750"/>
            <a:ext cx="215575" cy="843600"/>
            <a:chOff x="8079025" y="3280000"/>
            <a:chExt cx="215575" cy="843600"/>
          </a:xfrm>
        </p:grpSpPr>
        <p:sp>
          <p:nvSpPr>
            <p:cNvPr id="112" name="Google Shape;112;p6"/>
            <p:cNvSpPr/>
            <p:nvPr/>
          </p:nvSpPr>
          <p:spPr>
            <a:xfrm rot="5400000">
              <a:off x="7683175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5400000">
              <a:off x="7846850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1768550" y="1841550"/>
            <a:ext cx="5607000" cy="1460400"/>
          </a:xfrm>
          <a:prstGeom prst="rect">
            <a:avLst/>
          </a:prstGeom>
        </p:spPr>
        <p:txBody>
          <a:bodyPr spcFirstLastPara="1" wrap="non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400"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4" name="Google Shape;134;p8"/>
          <p:cNvSpPr/>
          <p:nvPr/>
        </p:nvSpPr>
        <p:spPr>
          <a:xfrm rot="10800000">
            <a:off x="7489150" y="-820575"/>
            <a:ext cx="2020800" cy="20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"/>
          <p:cNvSpPr/>
          <p:nvPr/>
        </p:nvSpPr>
        <p:spPr>
          <a:xfrm rot="-5400000">
            <a:off x="8582300" y="668535"/>
            <a:ext cx="157500" cy="2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"/>
          <p:cNvSpPr/>
          <p:nvPr/>
        </p:nvSpPr>
        <p:spPr>
          <a:xfrm rot="10800000">
            <a:off x="8125425" y="267410"/>
            <a:ext cx="157500" cy="2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8"/>
          <p:cNvSpPr/>
          <p:nvPr/>
        </p:nvSpPr>
        <p:spPr>
          <a:xfrm flipH="1">
            <a:off x="-761160" y="3723450"/>
            <a:ext cx="2321100" cy="232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"/>
          <p:cNvSpPr/>
          <p:nvPr/>
        </p:nvSpPr>
        <p:spPr>
          <a:xfrm>
            <a:off x="-979000" y="1067100"/>
            <a:ext cx="1542300" cy="15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"/>
          <p:cNvSpPr/>
          <p:nvPr/>
        </p:nvSpPr>
        <p:spPr>
          <a:xfrm flipH="1">
            <a:off x="305100" y="2798025"/>
            <a:ext cx="394800" cy="39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 flipH="1">
            <a:off x="7125250" y="4889350"/>
            <a:ext cx="853200" cy="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 flipH="1">
            <a:off x="8662125" y="2929275"/>
            <a:ext cx="774300" cy="13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 flipH="1">
            <a:off x="8662125" y="3185625"/>
            <a:ext cx="774300" cy="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flipH="1">
            <a:off x="8662125" y="3983775"/>
            <a:ext cx="7743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8"/>
          <p:cNvCxnSpPr/>
          <p:nvPr/>
        </p:nvCxnSpPr>
        <p:spPr>
          <a:xfrm rot="10800000">
            <a:off x="8655825" y="353370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8"/>
          <p:cNvSpPr/>
          <p:nvPr/>
        </p:nvSpPr>
        <p:spPr>
          <a:xfrm flipH="1">
            <a:off x="260888" y="2027175"/>
            <a:ext cx="157500" cy="15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 rot="-10320876" flipH="1">
            <a:off x="432106" y="-529463"/>
            <a:ext cx="1142377" cy="10469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 flipH="1">
            <a:off x="6922250" y="-251825"/>
            <a:ext cx="203000" cy="843600"/>
            <a:chOff x="1889300" y="-251825"/>
            <a:chExt cx="203000" cy="843600"/>
          </a:xfrm>
        </p:grpSpPr>
        <p:sp>
          <p:nvSpPr>
            <p:cNvPr id="148" name="Google Shape;148;p8"/>
            <p:cNvSpPr/>
            <p:nvPr/>
          </p:nvSpPr>
          <p:spPr>
            <a:xfrm rot="5400000">
              <a:off x="1644550" y="144025"/>
              <a:ext cx="843600" cy="5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5400000">
              <a:off x="1493450" y="144025"/>
              <a:ext cx="843600" cy="5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-5400000" flipH="1">
            <a:off x="320650" y="4674540"/>
            <a:ext cx="157500" cy="27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8"/>
          <p:cNvCxnSpPr/>
          <p:nvPr/>
        </p:nvCxnSpPr>
        <p:spPr>
          <a:xfrm rot="10800000">
            <a:off x="-189900" y="1309475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" name="Google Shape;152;p8"/>
          <p:cNvGrpSpPr/>
          <p:nvPr/>
        </p:nvGrpSpPr>
        <p:grpSpPr>
          <a:xfrm flipH="1">
            <a:off x="8282926" y="1432093"/>
            <a:ext cx="628470" cy="604597"/>
            <a:chOff x="8430779" y="2895155"/>
            <a:chExt cx="628470" cy="604597"/>
          </a:xfrm>
        </p:grpSpPr>
        <p:sp>
          <p:nvSpPr>
            <p:cNvPr id="153" name="Google Shape;153;p8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8"/>
          <p:cNvSpPr/>
          <p:nvPr/>
        </p:nvSpPr>
        <p:spPr>
          <a:xfrm flipH="1">
            <a:off x="699898" y="4248189"/>
            <a:ext cx="434700" cy="75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8430775" y="-438125"/>
            <a:ext cx="1029900" cy="10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8"/>
          <p:cNvGrpSpPr/>
          <p:nvPr/>
        </p:nvGrpSpPr>
        <p:grpSpPr>
          <a:xfrm>
            <a:off x="3895842" y="4412699"/>
            <a:ext cx="1352400" cy="1256400"/>
            <a:chOff x="3895842" y="4412699"/>
            <a:chExt cx="1352400" cy="1256400"/>
          </a:xfrm>
        </p:grpSpPr>
        <p:sp>
          <p:nvSpPr>
            <p:cNvPr id="158" name="Google Shape;158;p8"/>
            <p:cNvSpPr/>
            <p:nvPr/>
          </p:nvSpPr>
          <p:spPr>
            <a:xfrm rot="292079" flipH="1">
              <a:off x="3942772" y="4463997"/>
              <a:ext cx="1258540" cy="1153804"/>
            </a:xfrm>
            <a:prstGeom prst="blockArc">
              <a:avLst>
                <a:gd name="adj1" fmla="val 9939876"/>
                <a:gd name="adj2" fmla="val 1748839"/>
                <a:gd name="adj3" fmla="val 944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 flipH="1">
              <a:off x="4782490" y="4438025"/>
              <a:ext cx="357300" cy="35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2135550" y="1661338"/>
            <a:ext cx="4872900" cy="1149600"/>
          </a:xfrm>
          <a:prstGeom prst="rect">
            <a:avLst/>
          </a:prstGeom>
        </p:spPr>
        <p:txBody>
          <a:bodyPr spcFirstLastPara="1" wrap="non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>
                <a:latin typeface="+mn-ea"/>
                <a:ea typeface="+mn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subTitle" idx="1"/>
          </p:nvPr>
        </p:nvSpPr>
        <p:spPr>
          <a:xfrm>
            <a:off x="2135550" y="2811063"/>
            <a:ext cx="4872900" cy="67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non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7264375" y="4371600"/>
            <a:ext cx="3419400" cy="84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p9"/>
          <p:cNvCxnSpPr/>
          <p:nvPr/>
        </p:nvCxnSpPr>
        <p:spPr>
          <a:xfrm>
            <a:off x="8600622" y="2571025"/>
            <a:ext cx="927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9"/>
          <p:cNvCxnSpPr/>
          <p:nvPr/>
        </p:nvCxnSpPr>
        <p:spPr>
          <a:xfrm>
            <a:off x="8600622" y="2704375"/>
            <a:ext cx="927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9"/>
          <p:cNvSpPr/>
          <p:nvPr/>
        </p:nvSpPr>
        <p:spPr>
          <a:xfrm>
            <a:off x="8593597" y="2066200"/>
            <a:ext cx="927000" cy="10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8593597" y="2237650"/>
            <a:ext cx="927000" cy="2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rot="-7198516">
            <a:off x="8615555" y="135163"/>
            <a:ext cx="1258541" cy="1153869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>
            <a:off x="8593600" y="873900"/>
            <a:ext cx="386400" cy="38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9"/>
          <p:cNvGrpSpPr/>
          <p:nvPr/>
        </p:nvGrpSpPr>
        <p:grpSpPr>
          <a:xfrm>
            <a:off x="271575" y="4491350"/>
            <a:ext cx="203000" cy="843600"/>
            <a:chOff x="1889300" y="-251825"/>
            <a:chExt cx="203000" cy="843600"/>
          </a:xfrm>
        </p:grpSpPr>
        <p:sp>
          <p:nvSpPr>
            <p:cNvPr id="172" name="Google Shape;172;p9"/>
            <p:cNvSpPr/>
            <p:nvPr/>
          </p:nvSpPr>
          <p:spPr>
            <a:xfrm rot="5400000">
              <a:off x="16445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 rot="5400000">
              <a:off x="14934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9"/>
          <p:cNvGrpSpPr/>
          <p:nvPr/>
        </p:nvGrpSpPr>
        <p:grpSpPr>
          <a:xfrm>
            <a:off x="6558225" y="4604000"/>
            <a:ext cx="203000" cy="843600"/>
            <a:chOff x="1889300" y="-251825"/>
            <a:chExt cx="203000" cy="843600"/>
          </a:xfrm>
        </p:grpSpPr>
        <p:sp>
          <p:nvSpPr>
            <p:cNvPr id="175" name="Google Shape;175;p9"/>
            <p:cNvSpPr/>
            <p:nvPr/>
          </p:nvSpPr>
          <p:spPr>
            <a:xfrm rot="5400000">
              <a:off x="16445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 rot="5400000">
              <a:off x="14934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>
            <a:off x="8723050" y="4714165"/>
            <a:ext cx="1575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8383075" y="4563040"/>
            <a:ext cx="1575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-1006800" y="-328300"/>
            <a:ext cx="1823100" cy="1576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362750" y="994300"/>
            <a:ext cx="511800" cy="51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246725" y="2406475"/>
            <a:ext cx="466500" cy="46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9"/>
          <p:cNvCxnSpPr/>
          <p:nvPr/>
        </p:nvCxnSpPr>
        <p:spPr>
          <a:xfrm>
            <a:off x="5446538" y="-1295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9"/>
          <p:cNvCxnSpPr/>
          <p:nvPr/>
        </p:nvCxnSpPr>
        <p:spPr>
          <a:xfrm>
            <a:off x="5627925" y="-1295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9"/>
          <p:cNvCxnSpPr/>
          <p:nvPr/>
        </p:nvCxnSpPr>
        <p:spPr>
          <a:xfrm>
            <a:off x="5809313" y="-1295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9"/>
          <p:cNvSpPr/>
          <p:nvPr/>
        </p:nvSpPr>
        <p:spPr>
          <a:xfrm>
            <a:off x="-116600" y="2610625"/>
            <a:ext cx="550500" cy="5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-116600" y="2720475"/>
            <a:ext cx="550500" cy="5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9"/>
          <p:cNvGrpSpPr/>
          <p:nvPr/>
        </p:nvGrpSpPr>
        <p:grpSpPr>
          <a:xfrm>
            <a:off x="8791250" y="3188650"/>
            <a:ext cx="124500" cy="357275"/>
            <a:chOff x="713225" y="2954350"/>
            <a:chExt cx="124500" cy="357275"/>
          </a:xfrm>
        </p:grpSpPr>
        <p:sp>
          <p:nvSpPr>
            <p:cNvPr id="188" name="Google Shape;188;p9"/>
            <p:cNvSpPr/>
            <p:nvPr/>
          </p:nvSpPr>
          <p:spPr>
            <a:xfrm>
              <a:off x="713225" y="3154125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10800000">
              <a:off x="713225" y="2954350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9"/>
          <p:cNvSpPr/>
          <p:nvPr/>
        </p:nvSpPr>
        <p:spPr>
          <a:xfrm rot="8100000">
            <a:off x="3244519" y="267694"/>
            <a:ext cx="887985" cy="727613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+mn-ea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1"/>
          </p:nvPr>
        </p:nvSpPr>
        <p:spPr>
          <a:xfrm>
            <a:off x="849838" y="3092587"/>
            <a:ext cx="2227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subTitle" idx="2"/>
          </p:nvPr>
        </p:nvSpPr>
        <p:spPr>
          <a:xfrm>
            <a:off x="3458095" y="3092587"/>
            <a:ext cx="2227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2"/>
          <p:cNvSpPr txBox="1">
            <a:spLocks noGrp="1"/>
          </p:cNvSpPr>
          <p:nvPr>
            <p:ph type="subTitle" idx="3"/>
          </p:nvPr>
        </p:nvSpPr>
        <p:spPr>
          <a:xfrm>
            <a:off x="6066360" y="3092587"/>
            <a:ext cx="2227800" cy="8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subTitle" idx="4"/>
          </p:nvPr>
        </p:nvSpPr>
        <p:spPr>
          <a:xfrm>
            <a:off x="849838" y="2589786"/>
            <a:ext cx="2227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" name="Google Shape;434;p22"/>
          <p:cNvSpPr txBox="1">
            <a:spLocks noGrp="1"/>
          </p:cNvSpPr>
          <p:nvPr>
            <p:ph type="subTitle" idx="5"/>
          </p:nvPr>
        </p:nvSpPr>
        <p:spPr>
          <a:xfrm>
            <a:off x="3458096" y="2589786"/>
            <a:ext cx="2227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5" name="Google Shape;435;p22"/>
          <p:cNvSpPr txBox="1">
            <a:spLocks noGrp="1"/>
          </p:cNvSpPr>
          <p:nvPr>
            <p:ph type="subTitle" idx="6"/>
          </p:nvPr>
        </p:nvSpPr>
        <p:spPr>
          <a:xfrm>
            <a:off x="6066354" y="2589786"/>
            <a:ext cx="2227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8680900" y="936650"/>
            <a:ext cx="774300" cy="1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680900" y="1193000"/>
            <a:ext cx="774300" cy="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8680900" y="1991150"/>
            <a:ext cx="774300" cy="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9" name="Google Shape;439;p22"/>
          <p:cNvCxnSpPr/>
          <p:nvPr/>
        </p:nvCxnSpPr>
        <p:spPr>
          <a:xfrm>
            <a:off x="8674600" y="1541075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22"/>
          <p:cNvSpPr/>
          <p:nvPr/>
        </p:nvSpPr>
        <p:spPr>
          <a:xfrm>
            <a:off x="-187850" y="537675"/>
            <a:ext cx="699600" cy="69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136025" y="1140125"/>
            <a:ext cx="2592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2"/>
          <p:cNvSpPr/>
          <p:nvPr/>
        </p:nvSpPr>
        <p:spPr>
          <a:xfrm>
            <a:off x="7401550" y="90675"/>
            <a:ext cx="369300" cy="36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2"/>
          <p:cNvGrpSpPr/>
          <p:nvPr/>
        </p:nvGrpSpPr>
        <p:grpSpPr>
          <a:xfrm flipH="1">
            <a:off x="8416822" y="4415595"/>
            <a:ext cx="671796" cy="671796"/>
            <a:chOff x="2282175" y="3830700"/>
            <a:chExt cx="855900" cy="855900"/>
          </a:xfrm>
        </p:grpSpPr>
        <p:sp>
          <p:nvSpPr>
            <p:cNvPr id="444" name="Google Shape;444;p22"/>
            <p:cNvSpPr/>
            <p:nvPr/>
          </p:nvSpPr>
          <p:spPr>
            <a:xfrm>
              <a:off x="2282175" y="383070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407875" y="3956400"/>
              <a:ext cx="604500" cy="60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2911638" y="3830700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2"/>
          <p:cNvSpPr/>
          <p:nvPr/>
        </p:nvSpPr>
        <p:spPr>
          <a:xfrm rot="-292079">
            <a:off x="-363637" y="46552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2"/>
          <p:cNvSpPr/>
          <p:nvPr/>
        </p:nvSpPr>
        <p:spPr>
          <a:xfrm rot="-292290">
            <a:off x="-177724" y="4898401"/>
            <a:ext cx="886703" cy="8126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2"/>
          <p:cNvSpPr/>
          <p:nvPr/>
        </p:nvSpPr>
        <p:spPr>
          <a:xfrm>
            <a:off x="440500" y="3025200"/>
            <a:ext cx="174900" cy="17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2"/>
          <p:cNvSpPr/>
          <p:nvPr/>
        </p:nvSpPr>
        <p:spPr>
          <a:xfrm rot="5400000">
            <a:off x="2053500" y="5118950"/>
            <a:ext cx="1146600" cy="11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+mn-ea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4"/>
          <p:cNvSpPr txBox="1">
            <a:spLocks noGrp="1"/>
          </p:cNvSpPr>
          <p:nvPr>
            <p:ph type="subTitle" idx="1"/>
          </p:nvPr>
        </p:nvSpPr>
        <p:spPr>
          <a:xfrm>
            <a:off x="4751289" y="1693850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subTitle" idx="2"/>
          </p:nvPr>
        </p:nvSpPr>
        <p:spPr>
          <a:xfrm>
            <a:off x="4751289" y="240143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4"/>
          <p:cNvSpPr txBox="1">
            <a:spLocks noGrp="1"/>
          </p:cNvSpPr>
          <p:nvPr>
            <p:ph type="subTitle" idx="3"/>
          </p:nvPr>
        </p:nvSpPr>
        <p:spPr>
          <a:xfrm>
            <a:off x="4751289" y="3109017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subTitle" idx="4"/>
          </p:nvPr>
        </p:nvSpPr>
        <p:spPr>
          <a:xfrm>
            <a:off x="4751289" y="3816600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5"/>
          </p:nvPr>
        </p:nvSpPr>
        <p:spPr>
          <a:xfrm>
            <a:off x="2773111" y="1693850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subTitle" idx="6"/>
          </p:nvPr>
        </p:nvSpPr>
        <p:spPr>
          <a:xfrm>
            <a:off x="2773100" y="3109017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4" name="Google Shape;484;p24"/>
          <p:cNvSpPr txBox="1">
            <a:spLocks noGrp="1"/>
          </p:cNvSpPr>
          <p:nvPr>
            <p:ph type="subTitle" idx="7"/>
          </p:nvPr>
        </p:nvSpPr>
        <p:spPr>
          <a:xfrm>
            <a:off x="2773100" y="2401433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5" name="Google Shape;485;p24"/>
          <p:cNvSpPr txBox="1">
            <a:spLocks noGrp="1"/>
          </p:cNvSpPr>
          <p:nvPr>
            <p:ph type="subTitle" idx="8"/>
          </p:nvPr>
        </p:nvSpPr>
        <p:spPr>
          <a:xfrm>
            <a:off x="2773100" y="3816600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233200" y="2822050"/>
            <a:ext cx="447000" cy="4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24"/>
          <p:cNvGrpSpPr/>
          <p:nvPr/>
        </p:nvGrpSpPr>
        <p:grpSpPr>
          <a:xfrm flipH="1">
            <a:off x="8483064" y="178417"/>
            <a:ext cx="506924" cy="487668"/>
            <a:chOff x="8430779" y="2895155"/>
            <a:chExt cx="628470" cy="604597"/>
          </a:xfrm>
        </p:grpSpPr>
        <p:sp>
          <p:nvSpPr>
            <p:cNvPr id="488" name="Google Shape;488;p24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" name="Google Shape;490;p24"/>
          <p:cNvCxnSpPr/>
          <p:nvPr/>
        </p:nvCxnSpPr>
        <p:spPr>
          <a:xfrm>
            <a:off x="561937" y="460400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24"/>
          <p:cNvCxnSpPr/>
          <p:nvPr/>
        </p:nvCxnSpPr>
        <p:spPr>
          <a:xfrm>
            <a:off x="380537" y="460400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24"/>
          <p:cNvCxnSpPr/>
          <p:nvPr/>
        </p:nvCxnSpPr>
        <p:spPr>
          <a:xfrm>
            <a:off x="199162" y="460400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3" name="Google Shape;493;p24"/>
          <p:cNvGrpSpPr/>
          <p:nvPr/>
        </p:nvGrpSpPr>
        <p:grpSpPr>
          <a:xfrm flipH="1">
            <a:off x="8815708" y="4268613"/>
            <a:ext cx="124500" cy="357275"/>
            <a:chOff x="713225" y="2954350"/>
            <a:chExt cx="124500" cy="357275"/>
          </a:xfrm>
        </p:grpSpPr>
        <p:sp>
          <p:nvSpPr>
            <p:cNvPr id="494" name="Google Shape;494;p24"/>
            <p:cNvSpPr/>
            <p:nvPr/>
          </p:nvSpPr>
          <p:spPr>
            <a:xfrm>
              <a:off x="713225" y="3154125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 rot="10800000">
              <a:off x="713225" y="2954350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55675" y="151642"/>
            <a:ext cx="649714" cy="649714"/>
            <a:chOff x="2415650" y="4195850"/>
            <a:chExt cx="855900" cy="855900"/>
          </a:xfrm>
        </p:grpSpPr>
        <p:sp>
          <p:nvSpPr>
            <p:cNvPr id="497" name="Google Shape;497;p24"/>
            <p:cNvSpPr/>
            <p:nvPr/>
          </p:nvSpPr>
          <p:spPr>
            <a:xfrm>
              <a:off x="2415650" y="419585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541350" y="4321550"/>
              <a:ext cx="604500" cy="60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3045113" y="4195850"/>
              <a:ext cx="157500" cy="157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24"/>
          <p:cNvSpPr/>
          <p:nvPr/>
        </p:nvSpPr>
        <p:spPr>
          <a:xfrm rot="-2142615" flipH="1">
            <a:off x="8223651" y="1825648"/>
            <a:ext cx="613686" cy="503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"/>
          <p:cNvSpPr/>
          <p:nvPr/>
        </p:nvSpPr>
        <p:spPr>
          <a:xfrm rot="701417" flipH="1">
            <a:off x="5170333" y="4661016"/>
            <a:ext cx="1258505" cy="1153839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4"/>
          <p:cNvSpPr/>
          <p:nvPr/>
        </p:nvSpPr>
        <p:spPr>
          <a:xfrm>
            <a:off x="-233200" y="2951625"/>
            <a:ext cx="613800" cy="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4"/>
          <p:cNvSpPr/>
          <p:nvPr/>
        </p:nvSpPr>
        <p:spPr>
          <a:xfrm>
            <a:off x="-233200" y="3074070"/>
            <a:ext cx="613800" cy="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8708900" y="1937475"/>
            <a:ext cx="338100" cy="33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6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5"/>
          <p:cNvSpPr txBox="1">
            <a:spLocks noGrp="1"/>
          </p:cNvSpPr>
          <p:nvPr>
            <p:ph type="subTitle" idx="1"/>
          </p:nvPr>
        </p:nvSpPr>
        <p:spPr>
          <a:xfrm>
            <a:off x="91177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5"/>
          <p:cNvSpPr txBox="1">
            <a:spLocks noGrp="1"/>
          </p:cNvSpPr>
          <p:nvPr>
            <p:ph type="subTitle" idx="2"/>
          </p:nvPr>
        </p:nvSpPr>
        <p:spPr>
          <a:xfrm>
            <a:off x="352244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3"/>
          </p:nvPr>
        </p:nvSpPr>
        <p:spPr>
          <a:xfrm>
            <a:off x="2217110" y="4055300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5"/>
          <p:cNvSpPr txBox="1">
            <a:spLocks noGrp="1"/>
          </p:cNvSpPr>
          <p:nvPr>
            <p:ph type="subTitle" idx="4"/>
          </p:nvPr>
        </p:nvSpPr>
        <p:spPr>
          <a:xfrm>
            <a:off x="4827780" y="4055300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5"/>
          <p:cNvSpPr txBox="1">
            <a:spLocks noGrp="1"/>
          </p:cNvSpPr>
          <p:nvPr>
            <p:ph type="subTitle" idx="5"/>
          </p:nvPr>
        </p:nvSpPr>
        <p:spPr>
          <a:xfrm>
            <a:off x="613311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5"/>
          <p:cNvSpPr txBox="1">
            <a:spLocks noGrp="1"/>
          </p:cNvSpPr>
          <p:nvPr>
            <p:ph type="subTitle" idx="6"/>
          </p:nvPr>
        </p:nvSpPr>
        <p:spPr>
          <a:xfrm>
            <a:off x="912726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3" name="Google Shape;513;p25"/>
          <p:cNvSpPr txBox="1">
            <a:spLocks noGrp="1"/>
          </p:cNvSpPr>
          <p:nvPr>
            <p:ph type="subTitle" idx="7"/>
          </p:nvPr>
        </p:nvSpPr>
        <p:spPr>
          <a:xfrm>
            <a:off x="3523345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4" name="Google Shape;514;p25"/>
          <p:cNvSpPr txBox="1">
            <a:spLocks noGrp="1"/>
          </p:cNvSpPr>
          <p:nvPr>
            <p:ph type="subTitle" idx="8"/>
          </p:nvPr>
        </p:nvSpPr>
        <p:spPr>
          <a:xfrm>
            <a:off x="6134015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5" name="Google Shape;515;p25"/>
          <p:cNvSpPr txBox="1">
            <a:spLocks noGrp="1"/>
          </p:cNvSpPr>
          <p:nvPr>
            <p:ph type="subTitle" idx="9"/>
          </p:nvPr>
        </p:nvSpPr>
        <p:spPr>
          <a:xfrm>
            <a:off x="2218049" y="3562675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6" name="Google Shape;516;p25"/>
          <p:cNvSpPr txBox="1">
            <a:spLocks noGrp="1"/>
          </p:cNvSpPr>
          <p:nvPr>
            <p:ph type="subTitle" idx="13"/>
          </p:nvPr>
        </p:nvSpPr>
        <p:spPr>
          <a:xfrm>
            <a:off x="4828693" y="3562675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7" name="Google Shape;517;p25"/>
          <p:cNvSpPr/>
          <p:nvPr/>
        </p:nvSpPr>
        <p:spPr>
          <a:xfrm flipH="1">
            <a:off x="-404267" y="2091325"/>
            <a:ext cx="774300" cy="1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 flipH="1">
            <a:off x="-404267" y="2347675"/>
            <a:ext cx="774300" cy="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 flipH="1">
            <a:off x="-404267" y="3145825"/>
            <a:ext cx="774300" cy="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0" name="Google Shape;520;p25"/>
          <p:cNvCxnSpPr/>
          <p:nvPr/>
        </p:nvCxnSpPr>
        <p:spPr>
          <a:xfrm rot="10800000">
            <a:off x="-410567" y="2695750"/>
            <a:ext cx="7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25"/>
          <p:cNvSpPr/>
          <p:nvPr/>
        </p:nvSpPr>
        <p:spPr>
          <a:xfrm flipH="1">
            <a:off x="8539183" y="537675"/>
            <a:ext cx="699600" cy="699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 flipH="1">
            <a:off x="8655708" y="1140125"/>
            <a:ext cx="259200" cy="25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 flipH="1">
            <a:off x="6235695" y="-161950"/>
            <a:ext cx="572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5"/>
          <p:cNvGrpSpPr/>
          <p:nvPr/>
        </p:nvGrpSpPr>
        <p:grpSpPr>
          <a:xfrm>
            <a:off x="100028" y="4415426"/>
            <a:ext cx="572683" cy="572683"/>
            <a:chOff x="2282175" y="3830700"/>
            <a:chExt cx="855900" cy="855900"/>
          </a:xfrm>
        </p:grpSpPr>
        <p:sp>
          <p:nvSpPr>
            <p:cNvPr id="525" name="Google Shape;525;p25"/>
            <p:cNvSpPr/>
            <p:nvPr/>
          </p:nvSpPr>
          <p:spPr>
            <a:xfrm>
              <a:off x="2282175" y="383070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2407875" y="3956400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2911638" y="3830700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25"/>
          <p:cNvSpPr/>
          <p:nvPr/>
        </p:nvSpPr>
        <p:spPr>
          <a:xfrm rot="292079" flipH="1">
            <a:off x="8156030" y="4655297"/>
            <a:ext cx="1258540" cy="1153804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5"/>
          <p:cNvSpPr/>
          <p:nvPr/>
        </p:nvSpPr>
        <p:spPr>
          <a:xfrm rot="292290" flipH="1">
            <a:off x="8341954" y="4898401"/>
            <a:ext cx="886703" cy="8126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"/>
          <p:cNvSpPr/>
          <p:nvPr/>
        </p:nvSpPr>
        <p:spPr>
          <a:xfrm flipH="1">
            <a:off x="8801533" y="4301375"/>
            <a:ext cx="174900" cy="17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5"/>
          <p:cNvSpPr/>
          <p:nvPr/>
        </p:nvSpPr>
        <p:spPr>
          <a:xfrm rot="-5400000" flipH="1">
            <a:off x="8315683" y="2453800"/>
            <a:ext cx="1146600" cy="1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25"/>
          <p:cNvGrpSpPr/>
          <p:nvPr/>
        </p:nvGrpSpPr>
        <p:grpSpPr>
          <a:xfrm flipH="1">
            <a:off x="100033" y="1179224"/>
            <a:ext cx="512077" cy="492626"/>
            <a:chOff x="8430779" y="2895155"/>
            <a:chExt cx="628470" cy="604597"/>
          </a:xfrm>
        </p:grpSpPr>
        <p:sp>
          <p:nvSpPr>
            <p:cNvPr id="533" name="Google Shape;533;p25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+mn-ea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+mn-ea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6"/>
          <p:cNvSpPr txBox="1">
            <a:spLocks noGrp="1"/>
          </p:cNvSpPr>
          <p:nvPr>
            <p:ph type="subTitle" idx="1"/>
          </p:nvPr>
        </p:nvSpPr>
        <p:spPr>
          <a:xfrm>
            <a:off x="91177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6"/>
          <p:cNvSpPr txBox="1">
            <a:spLocks noGrp="1"/>
          </p:cNvSpPr>
          <p:nvPr>
            <p:ph type="subTitle" idx="2"/>
          </p:nvPr>
        </p:nvSpPr>
        <p:spPr>
          <a:xfrm>
            <a:off x="352244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3"/>
          </p:nvPr>
        </p:nvSpPr>
        <p:spPr>
          <a:xfrm>
            <a:off x="911775" y="4055300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6"/>
          <p:cNvSpPr txBox="1">
            <a:spLocks noGrp="1"/>
          </p:cNvSpPr>
          <p:nvPr>
            <p:ph type="subTitle" idx="4"/>
          </p:nvPr>
        </p:nvSpPr>
        <p:spPr>
          <a:xfrm>
            <a:off x="3522445" y="4055300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5"/>
          </p:nvPr>
        </p:nvSpPr>
        <p:spPr>
          <a:xfrm>
            <a:off x="6133115" y="2431451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6"/>
          <p:cNvSpPr txBox="1">
            <a:spLocks noGrp="1"/>
          </p:cNvSpPr>
          <p:nvPr>
            <p:ph type="subTitle" idx="6"/>
          </p:nvPr>
        </p:nvSpPr>
        <p:spPr>
          <a:xfrm>
            <a:off x="6133115" y="4055300"/>
            <a:ext cx="209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7"/>
          </p:nvPr>
        </p:nvSpPr>
        <p:spPr>
          <a:xfrm>
            <a:off x="912726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subTitle" idx="8"/>
          </p:nvPr>
        </p:nvSpPr>
        <p:spPr>
          <a:xfrm>
            <a:off x="3523396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9"/>
          </p:nvPr>
        </p:nvSpPr>
        <p:spPr>
          <a:xfrm>
            <a:off x="6134015" y="1938850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subTitle" idx="13"/>
          </p:nvPr>
        </p:nvSpPr>
        <p:spPr>
          <a:xfrm>
            <a:off x="912726" y="3562675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14"/>
          </p:nvPr>
        </p:nvSpPr>
        <p:spPr>
          <a:xfrm>
            <a:off x="3523396" y="3562675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26"/>
          <p:cNvSpPr txBox="1">
            <a:spLocks noGrp="1"/>
          </p:cNvSpPr>
          <p:nvPr>
            <p:ph type="subTitle" idx="15"/>
          </p:nvPr>
        </p:nvSpPr>
        <p:spPr>
          <a:xfrm>
            <a:off x="6134015" y="3562675"/>
            <a:ext cx="2097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1" name="Google Shape;551;p26"/>
          <p:cNvGrpSpPr/>
          <p:nvPr/>
        </p:nvGrpSpPr>
        <p:grpSpPr>
          <a:xfrm rot="-10399109">
            <a:off x="125760" y="4225805"/>
            <a:ext cx="566430" cy="621618"/>
            <a:chOff x="2415650" y="4195850"/>
            <a:chExt cx="855900" cy="939291"/>
          </a:xfrm>
        </p:grpSpPr>
        <p:sp>
          <p:nvSpPr>
            <p:cNvPr id="552" name="Google Shape;552;p26"/>
            <p:cNvSpPr/>
            <p:nvPr/>
          </p:nvSpPr>
          <p:spPr>
            <a:xfrm>
              <a:off x="2415650" y="419585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541350" y="4321550"/>
              <a:ext cx="604500" cy="60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423433" y="4853741"/>
              <a:ext cx="281400" cy="281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26"/>
          <p:cNvSpPr/>
          <p:nvPr/>
        </p:nvSpPr>
        <p:spPr>
          <a:xfrm>
            <a:off x="8360725" y="-687475"/>
            <a:ext cx="1952700" cy="195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8675050" y="674600"/>
            <a:ext cx="1047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6"/>
          <p:cNvSpPr/>
          <p:nvPr/>
        </p:nvSpPr>
        <p:spPr>
          <a:xfrm>
            <a:off x="8865550" y="-296950"/>
            <a:ext cx="1047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6"/>
          <p:cNvSpPr/>
          <p:nvPr/>
        </p:nvSpPr>
        <p:spPr>
          <a:xfrm>
            <a:off x="8626050" y="4703275"/>
            <a:ext cx="774300" cy="1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6"/>
          <p:cNvSpPr/>
          <p:nvPr/>
        </p:nvSpPr>
        <p:spPr>
          <a:xfrm>
            <a:off x="8626050" y="4959625"/>
            <a:ext cx="774300" cy="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6"/>
          <p:cNvGrpSpPr/>
          <p:nvPr/>
        </p:nvGrpSpPr>
        <p:grpSpPr>
          <a:xfrm>
            <a:off x="307475" y="-251825"/>
            <a:ext cx="203000" cy="843600"/>
            <a:chOff x="1889300" y="-251825"/>
            <a:chExt cx="203000" cy="843600"/>
          </a:xfrm>
        </p:grpSpPr>
        <p:sp>
          <p:nvSpPr>
            <p:cNvPr id="561" name="Google Shape;561;p26"/>
            <p:cNvSpPr/>
            <p:nvPr/>
          </p:nvSpPr>
          <p:spPr>
            <a:xfrm rot="5400000">
              <a:off x="16445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 rot="5400000">
              <a:off x="1493450" y="144025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5400000">
            <a:off x="-219396" y="2327688"/>
            <a:ext cx="215575" cy="843600"/>
            <a:chOff x="8079025" y="3280000"/>
            <a:chExt cx="215575" cy="843600"/>
          </a:xfrm>
        </p:grpSpPr>
        <p:sp>
          <p:nvSpPr>
            <p:cNvPr id="564" name="Google Shape;564;p26"/>
            <p:cNvSpPr/>
            <p:nvPr/>
          </p:nvSpPr>
          <p:spPr>
            <a:xfrm rot="5400000">
              <a:off x="7683175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 rot="5400000">
              <a:off x="7846850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ubblegum Sans"/>
              <a:buNone/>
              <a:defRPr sz="35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8" r:id="rId6"/>
    <p:sldLayoutId id="2147483670" r:id="rId7"/>
    <p:sldLayoutId id="2147483671" r:id="rId8"/>
    <p:sldLayoutId id="2147483672" r:id="rId9"/>
    <p:sldLayoutId id="2147483673" r:id="rId10"/>
    <p:sldLayoutId id="2147483678" r:id="rId11"/>
    <p:sldLayoutId id="2147483679" r:id="rId12"/>
    <p:sldLayoutId id="2147483680" r:id="rId1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8"/>
          <p:cNvSpPr txBox="1"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lvl="0"/>
            <a:r>
              <a:rPr lang="ko-KR" altLang="en-US" sz="4000" smtClean="0"/>
              <a:t>업무 자동화 이야기</a:t>
            </a:r>
            <a:endParaRPr lang="ko-KR" altLang="en-US" sz="4000"/>
          </a:p>
        </p:txBody>
      </p:sp>
      <p:sp>
        <p:nvSpPr>
          <p:cNvPr id="765" name="Google Shape;765;p38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놀면서 일하자 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766" name="Google Shape;766;p38"/>
          <p:cNvSpPr/>
          <p:nvPr/>
        </p:nvSpPr>
        <p:spPr>
          <a:xfrm>
            <a:off x="713225" y="3584025"/>
            <a:ext cx="1082400" cy="10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767" name="Google Shape;767;p38"/>
          <p:cNvSpPr/>
          <p:nvPr/>
        </p:nvSpPr>
        <p:spPr>
          <a:xfrm rot="8100000">
            <a:off x="7332782" y="423169"/>
            <a:ext cx="887985" cy="72761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pSp>
        <p:nvGrpSpPr>
          <p:cNvPr id="768" name="Google Shape;768;p38"/>
          <p:cNvGrpSpPr/>
          <p:nvPr/>
        </p:nvGrpSpPr>
        <p:grpSpPr>
          <a:xfrm>
            <a:off x="713225" y="2916575"/>
            <a:ext cx="124500" cy="357275"/>
            <a:chOff x="713225" y="2954350"/>
            <a:chExt cx="124500" cy="357275"/>
          </a:xfrm>
        </p:grpSpPr>
        <p:sp>
          <p:nvSpPr>
            <p:cNvPr id="769" name="Google Shape;769;p38"/>
            <p:cNvSpPr/>
            <p:nvPr/>
          </p:nvSpPr>
          <p:spPr>
            <a:xfrm>
              <a:off x="713225" y="3154125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770" name="Google Shape;770;p38"/>
            <p:cNvSpPr/>
            <p:nvPr/>
          </p:nvSpPr>
          <p:spPr>
            <a:xfrm rot="10800000">
              <a:off x="713225" y="2954350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sp>
        <p:nvSpPr>
          <p:cNvPr id="771" name="Google Shape;771;p38"/>
          <p:cNvSpPr/>
          <p:nvPr/>
        </p:nvSpPr>
        <p:spPr>
          <a:xfrm>
            <a:off x="7474525" y="4301750"/>
            <a:ext cx="604500" cy="60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8079025" y="3280000"/>
            <a:ext cx="215575" cy="843600"/>
            <a:chOff x="8079025" y="3280000"/>
            <a:chExt cx="215575" cy="843600"/>
          </a:xfrm>
        </p:grpSpPr>
        <p:sp>
          <p:nvSpPr>
            <p:cNvPr id="773" name="Google Shape;773;p38"/>
            <p:cNvSpPr/>
            <p:nvPr/>
          </p:nvSpPr>
          <p:spPr>
            <a:xfrm rot="5400000">
              <a:off x="7683175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 rot="5400000">
              <a:off x="7846850" y="3675850"/>
              <a:ext cx="843600" cy="51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775" name="Google Shape;775;p38"/>
          <p:cNvGrpSpPr/>
          <p:nvPr/>
        </p:nvGrpSpPr>
        <p:grpSpPr>
          <a:xfrm>
            <a:off x="5409725" y="392025"/>
            <a:ext cx="124500" cy="357275"/>
            <a:chOff x="5409725" y="392025"/>
            <a:chExt cx="124500" cy="357275"/>
          </a:xfrm>
        </p:grpSpPr>
        <p:sp>
          <p:nvSpPr>
            <p:cNvPr id="776" name="Google Shape;776;p38"/>
            <p:cNvSpPr/>
            <p:nvPr/>
          </p:nvSpPr>
          <p:spPr>
            <a:xfrm>
              <a:off x="5409725" y="591800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 rot="10800000">
              <a:off x="5409725" y="392025"/>
              <a:ext cx="124500" cy="15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sp>
        <p:nvSpPr>
          <p:cNvPr id="778" name="Google Shape;778;p38"/>
          <p:cNvSpPr/>
          <p:nvPr/>
        </p:nvSpPr>
        <p:spPr>
          <a:xfrm>
            <a:off x="484325" y="1101400"/>
            <a:ext cx="803400" cy="80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몇 번 클릭할까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12" name="부제목 11"/>
          <p:cNvSpPr>
            <a:spLocks noGrp="1"/>
          </p:cNvSpPr>
          <p:nvPr>
            <p:ph type="subTitle" idx="1"/>
          </p:nvPr>
        </p:nvSpPr>
        <p:spPr>
          <a:xfrm>
            <a:off x="5284689" y="1693850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>
                <a:solidFill>
                  <a:schemeClr val="tx1"/>
                </a:solidFill>
              </a:rPr>
              <a:t>50×4</a:t>
            </a:r>
            <a:endParaRPr lang="ko-KR" altLang="en-US" sz="1800" b="1"/>
          </a:p>
        </p:txBody>
      </p:sp>
      <p:sp>
        <p:nvSpPr>
          <p:cNvPr id="13" name="부제목 12"/>
          <p:cNvSpPr>
            <a:spLocks noGrp="1"/>
          </p:cNvSpPr>
          <p:nvPr>
            <p:ph type="subTitle" idx="2"/>
          </p:nvPr>
        </p:nvSpPr>
        <p:spPr>
          <a:xfrm>
            <a:off x="5284689" y="2401433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>
                <a:solidFill>
                  <a:schemeClr val="tx1"/>
                </a:solidFill>
              </a:rPr>
              <a:t>20×2</a:t>
            </a:r>
            <a:endParaRPr lang="ko-KR" altLang="en-US" sz="1800" b="1"/>
          </a:p>
        </p:txBody>
      </p:sp>
      <p:sp>
        <p:nvSpPr>
          <p:cNvPr id="14" name="부제목 13"/>
          <p:cNvSpPr>
            <a:spLocks noGrp="1"/>
          </p:cNvSpPr>
          <p:nvPr>
            <p:ph type="subTitle" idx="3"/>
          </p:nvPr>
        </p:nvSpPr>
        <p:spPr>
          <a:xfrm>
            <a:off x="5284689" y="3109017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/>
              <a:t>5</a:t>
            </a:r>
            <a:endParaRPr lang="ko-KR" altLang="en-US" sz="1800" b="1"/>
          </a:p>
        </p:txBody>
      </p:sp>
      <p:sp>
        <p:nvSpPr>
          <p:cNvPr id="16" name="부제목 15"/>
          <p:cNvSpPr>
            <a:spLocks noGrp="1"/>
          </p:cNvSpPr>
          <p:nvPr>
            <p:ph type="subTitle" idx="5"/>
          </p:nvPr>
        </p:nvSpPr>
        <p:spPr>
          <a:xfrm>
            <a:off x="1707064" y="1666415"/>
            <a:ext cx="3407283" cy="603570"/>
          </a:xfrm>
          <a:ln w="28575">
            <a:solidFill>
              <a:schemeClr val="bg2"/>
            </a:solidFill>
          </a:ln>
        </p:spPr>
        <p:txBody>
          <a:bodyPr wrap="none"/>
          <a:lstStyle/>
          <a:p>
            <a:r>
              <a:rPr lang="ko-KR" altLang="en-US" sz="1800">
                <a:solidFill>
                  <a:schemeClr val="tx1"/>
                </a:solidFill>
              </a:rPr>
              <a:t>유치원 선택</a:t>
            </a:r>
            <a:endParaRPr lang="en-US" altLang="ko-KR" sz="1800">
              <a:solidFill>
                <a:schemeClr val="tx1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선택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복사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붙여넣기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조회</a:t>
            </a:r>
            <a:r>
              <a:rPr lang="en-US" altLang="ko-KR" sz="1400" smtClean="0">
                <a:solidFill>
                  <a:schemeClr val="tx1"/>
                </a:solidFill>
              </a:rPr>
              <a:t>)</a:t>
            </a:r>
            <a:endParaRPr lang="ko-KR" altLang="en-US" sz="1400"/>
          </a:p>
        </p:txBody>
      </p:sp>
      <p:sp>
        <p:nvSpPr>
          <p:cNvPr id="17" name="부제목 16"/>
          <p:cNvSpPr>
            <a:spLocks noGrp="1"/>
          </p:cNvSpPr>
          <p:nvPr>
            <p:ph type="subTitle" idx="6"/>
          </p:nvPr>
        </p:nvSpPr>
        <p:spPr>
          <a:xfrm>
            <a:off x="1707053" y="3081582"/>
            <a:ext cx="3407283" cy="603570"/>
          </a:xfrm>
          <a:ln w="28575">
            <a:solidFill>
              <a:schemeClr val="accent2"/>
            </a:solidFill>
          </a:ln>
        </p:spPr>
        <p:txBody>
          <a:bodyPr wrap="none"/>
          <a:lstStyle/>
          <a:p>
            <a:r>
              <a:rPr lang="ko-KR" altLang="en-US" sz="1600">
                <a:solidFill>
                  <a:schemeClr val="tx1"/>
                </a:solidFill>
              </a:rPr>
              <a:t>엑셀저장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폴더선택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파일명 입력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 smtClean="0">
                <a:solidFill>
                  <a:schemeClr val="tx1"/>
                </a:solidFill>
              </a:rPr>
              <a:t>저장</a:t>
            </a:r>
            <a:endParaRPr lang="ko-KR" altLang="en-US" sz="1600"/>
          </a:p>
        </p:txBody>
      </p:sp>
      <p:sp>
        <p:nvSpPr>
          <p:cNvPr id="18" name="부제목 17"/>
          <p:cNvSpPr>
            <a:spLocks noGrp="1"/>
          </p:cNvSpPr>
          <p:nvPr>
            <p:ph type="subTitle" idx="7"/>
          </p:nvPr>
        </p:nvSpPr>
        <p:spPr>
          <a:xfrm>
            <a:off x="1707053" y="2373998"/>
            <a:ext cx="3407283" cy="603570"/>
          </a:xfrm>
          <a:ln w="28575">
            <a:solidFill>
              <a:schemeClr val="tx2"/>
            </a:solidFill>
          </a:ln>
        </p:spPr>
        <p:txBody>
          <a:bodyPr wrap="none"/>
          <a:lstStyle/>
          <a:p>
            <a:r>
              <a:rPr lang="ko-KR" altLang="en-US" sz="1800">
                <a:solidFill>
                  <a:schemeClr val="tx1"/>
                </a:solidFill>
              </a:rPr>
              <a:t>조사표 선택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조회 </a:t>
            </a:r>
            <a:r>
              <a:rPr lang="ko-KR" altLang="en-US" sz="1800" smtClean="0">
                <a:solidFill>
                  <a:schemeClr val="tx1"/>
                </a:solidFill>
              </a:rPr>
              <a:t>클릭</a:t>
            </a:r>
            <a:endParaRPr lang="ko-KR" altLang="en-US" sz="1800"/>
          </a:p>
        </p:txBody>
      </p:sp>
      <p:sp>
        <p:nvSpPr>
          <p:cNvPr id="20" name="부제목 14"/>
          <p:cNvSpPr txBox="1">
            <a:spLocks/>
          </p:cNvSpPr>
          <p:nvPr/>
        </p:nvSpPr>
        <p:spPr>
          <a:xfrm>
            <a:off x="5284689" y="3816600"/>
            <a:ext cx="1978200" cy="54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n-US" altLang="ko-KR" sz="1800" b="1" smtClean="0">
                <a:solidFill>
                  <a:schemeClr val="tx1"/>
                </a:solidFill>
              </a:rPr>
              <a:t>40,000</a:t>
            </a:r>
            <a:endParaRPr lang="ko-KR" altLang="en-US" sz="1800" b="1"/>
          </a:p>
        </p:txBody>
      </p:sp>
      <p:sp>
        <p:nvSpPr>
          <p:cNvPr id="21" name="부제목 18"/>
          <p:cNvSpPr txBox="1">
            <a:spLocks/>
          </p:cNvSpPr>
          <p:nvPr/>
        </p:nvSpPr>
        <p:spPr>
          <a:xfrm>
            <a:off x="1707053" y="3789165"/>
            <a:ext cx="3407283" cy="6035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spcFirstLastPara="1" wrap="non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1800" b="1" smtClean="0">
                <a:solidFill>
                  <a:schemeClr val="tx1"/>
                </a:solidFill>
              </a:rPr>
              <a:t>50×4×20×2×5=</a:t>
            </a:r>
            <a:endParaRPr lang="ko-KR" altLang="en-US" sz="1800" b="1"/>
          </a:p>
        </p:txBody>
      </p:sp>
    </p:spTree>
    <p:extLst>
      <p:ext uri="{BB962C8B-B14F-4D97-AF65-F5344CB8AC3E}">
        <p14:creationId xmlns:p14="http://schemas.microsoft.com/office/powerpoint/2010/main" val="17777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사실</a:t>
            </a:r>
            <a:r>
              <a:rPr lang="en-US" altLang="ko-KR" smtClean="0"/>
              <a:t>, </a:t>
            </a:r>
            <a:r>
              <a:rPr lang="ko-KR" altLang="en-US" smtClean="0"/>
              <a:t>그 정도까지는 아님</a:t>
            </a:r>
            <a:endParaRPr lang="ko-KR" altLang="en-US"/>
          </a:p>
        </p:txBody>
      </p:sp>
      <p:sp>
        <p:nvSpPr>
          <p:cNvPr id="12" name="부제목 11"/>
          <p:cNvSpPr>
            <a:spLocks noGrp="1"/>
          </p:cNvSpPr>
          <p:nvPr>
            <p:ph type="subTitle" idx="1"/>
          </p:nvPr>
        </p:nvSpPr>
        <p:spPr>
          <a:xfrm>
            <a:off x="5284689" y="1693850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>
                <a:solidFill>
                  <a:schemeClr val="tx1"/>
                </a:solidFill>
              </a:rPr>
              <a:t>4, </a:t>
            </a:r>
            <a:r>
              <a:rPr lang="ko-KR" altLang="en-US" sz="1800" b="1" smtClean="0">
                <a:solidFill>
                  <a:schemeClr val="tx1"/>
                </a:solidFill>
              </a:rPr>
              <a:t>한 번만 선택</a:t>
            </a:r>
            <a:endParaRPr lang="ko-KR" altLang="en-US" sz="1800" b="1"/>
          </a:p>
        </p:txBody>
      </p:sp>
      <p:sp>
        <p:nvSpPr>
          <p:cNvPr id="13" name="부제목 12"/>
          <p:cNvSpPr>
            <a:spLocks noGrp="1"/>
          </p:cNvSpPr>
          <p:nvPr>
            <p:ph type="subTitle" idx="2"/>
          </p:nvPr>
        </p:nvSpPr>
        <p:spPr>
          <a:xfrm>
            <a:off x="5284689" y="2401433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>
                <a:solidFill>
                  <a:schemeClr val="tx1"/>
                </a:solidFill>
              </a:rPr>
              <a:t>20×2</a:t>
            </a:r>
            <a:endParaRPr lang="ko-KR" altLang="en-US" sz="1800" b="1"/>
          </a:p>
        </p:txBody>
      </p:sp>
      <p:sp>
        <p:nvSpPr>
          <p:cNvPr id="14" name="부제목 13"/>
          <p:cNvSpPr>
            <a:spLocks noGrp="1"/>
          </p:cNvSpPr>
          <p:nvPr>
            <p:ph type="subTitle" idx="3"/>
          </p:nvPr>
        </p:nvSpPr>
        <p:spPr>
          <a:xfrm>
            <a:off x="5284689" y="3109017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/>
              <a:t>5</a:t>
            </a:r>
            <a:endParaRPr lang="ko-KR" altLang="en-US" sz="1800" b="1"/>
          </a:p>
        </p:txBody>
      </p:sp>
      <p:sp>
        <p:nvSpPr>
          <p:cNvPr id="15" name="부제목 14"/>
          <p:cNvSpPr>
            <a:spLocks noGrp="1"/>
          </p:cNvSpPr>
          <p:nvPr>
            <p:ph type="subTitle" idx="4"/>
          </p:nvPr>
        </p:nvSpPr>
        <p:spPr>
          <a:xfrm>
            <a:off x="5284689" y="3816600"/>
            <a:ext cx="1978200" cy="5487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800" b="1" smtClean="0">
                <a:solidFill>
                  <a:schemeClr val="tx1"/>
                </a:solidFill>
              </a:rPr>
              <a:t>10,200</a:t>
            </a:r>
            <a:endParaRPr lang="ko-KR" altLang="en-US" sz="1800" b="1"/>
          </a:p>
        </p:txBody>
      </p:sp>
      <p:sp>
        <p:nvSpPr>
          <p:cNvPr id="16" name="부제목 15"/>
          <p:cNvSpPr>
            <a:spLocks noGrp="1"/>
          </p:cNvSpPr>
          <p:nvPr>
            <p:ph type="subTitle" idx="5"/>
          </p:nvPr>
        </p:nvSpPr>
        <p:spPr>
          <a:xfrm>
            <a:off x="1707064" y="1666415"/>
            <a:ext cx="3407283" cy="603570"/>
          </a:xfrm>
          <a:ln w="28575">
            <a:solidFill>
              <a:schemeClr val="bg2"/>
            </a:solidFill>
          </a:ln>
        </p:spPr>
        <p:txBody>
          <a:bodyPr wrap="none"/>
          <a:lstStyle/>
          <a:p>
            <a:r>
              <a:rPr lang="ko-KR" altLang="en-US" sz="1800">
                <a:solidFill>
                  <a:schemeClr val="tx1"/>
                </a:solidFill>
              </a:rPr>
              <a:t>유치원 선택</a:t>
            </a:r>
            <a:endParaRPr lang="en-US" altLang="ko-KR" sz="1800">
              <a:solidFill>
                <a:schemeClr val="tx1"/>
              </a:solidFill>
            </a:endParaRPr>
          </a:p>
          <a:p>
            <a:r>
              <a:rPr lang="en-US" altLang="ko-KR" sz="1400">
                <a:solidFill>
                  <a:schemeClr val="tx1"/>
                </a:solidFill>
              </a:rPr>
              <a:t>(</a:t>
            </a:r>
            <a:r>
              <a:rPr lang="ko-KR" altLang="en-US" sz="1400">
                <a:solidFill>
                  <a:schemeClr val="tx1"/>
                </a:solidFill>
              </a:rPr>
              <a:t>선택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복사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붙여넣기</a:t>
            </a:r>
            <a:r>
              <a:rPr lang="en-US" altLang="ko-KR" sz="1400">
                <a:solidFill>
                  <a:schemeClr val="tx1"/>
                </a:solidFill>
              </a:rPr>
              <a:t>-</a:t>
            </a:r>
            <a:r>
              <a:rPr lang="ko-KR" altLang="en-US" sz="1400">
                <a:solidFill>
                  <a:schemeClr val="tx1"/>
                </a:solidFill>
              </a:rPr>
              <a:t>조회</a:t>
            </a:r>
            <a:r>
              <a:rPr lang="en-US" altLang="ko-KR" sz="1400" smtClean="0">
                <a:solidFill>
                  <a:schemeClr val="tx1"/>
                </a:solidFill>
              </a:rPr>
              <a:t>)</a:t>
            </a:r>
            <a:endParaRPr lang="ko-KR" altLang="en-US" sz="1400"/>
          </a:p>
        </p:txBody>
      </p:sp>
      <p:sp>
        <p:nvSpPr>
          <p:cNvPr id="17" name="부제목 16"/>
          <p:cNvSpPr>
            <a:spLocks noGrp="1"/>
          </p:cNvSpPr>
          <p:nvPr>
            <p:ph type="subTitle" idx="6"/>
          </p:nvPr>
        </p:nvSpPr>
        <p:spPr>
          <a:xfrm>
            <a:off x="1707053" y="3081582"/>
            <a:ext cx="3407283" cy="603570"/>
          </a:xfrm>
          <a:ln w="28575">
            <a:solidFill>
              <a:schemeClr val="accent2"/>
            </a:solidFill>
          </a:ln>
        </p:spPr>
        <p:txBody>
          <a:bodyPr wrap="none"/>
          <a:lstStyle/>
          <a:p>
            <a:r>
              <a:rPr lang="ko-KR" altLang="en-US" sz="1600">
                <a:solidFill>
                  <a:schemeClr val="tx1"/>
                </a:solidFill>
              </a:rPr>
              <a:t>엑셀저장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폴더선택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>
                <a:solidFill>
                  <a:schemeClr val="tx1"/>
                </a:solidFill>
              </a:rPr>
              <a:t>파일명 입력 </a:t>
            </a:r>
            <a:r>
              <a:rPr lang="en-US" altLang="ko-KR" sz="1600">
                <a:solidFill>
                  <a:schemeClr val="tx1"/>
                </a:solidFill>
              </a:rPr>
              <a:t>&gt; </a:t>
            </a:r>
            <a:r>
              <a:rPr lang="ko-KR" altLang="en-US" sz="1600" smtClean="0">
                <a:solidFill>
                  <a:schemeClr val="tx1"/>
                </a:solidFill>
              </a:rPr>
              <a:t>저장</a:t>
            </a:r>
            <a:endParaRPr lang="ko-KR" altLang="en-US" sz="1600"/>
          </a:p>
        </p:txBody>
      </p:sp>
      <p:sp>
        <p:nvSpPr>
          <p:cNvPr id="18" name="부제목 17"/>
          <p:cNvSpPr>
            <a:spLocks noGrp="1"/>
          </p:cNvSpPr>
          <p:nvPr>
            <p:ph type="subTitle" idx="7"/>
          </p:nvPr>
        </p:nvSpPr>
        <p:spPr>
          <a:xfrm>
            <a:off x="1707053" y="2373998"/>
            <a:ext cx="3407283" cy="603570"/>
          </a:xfrm>
          <a:ln w="28575">
            <a:solidFill>
              <a:schemeClr val="tx2"/>
            </a:solidFill>
          </a:ln>
        </p:spPr>
        <p:txBody>
          <a:bodyPr wrap="none"/>
          <a:lstStyle/>
          <a:p>
            <a:r>
              <a:rPr lang="ko-KR" altLang="en-US" sz="1800">
                <a:solidFill>
                  <a:schemeClr val="tx1"/>
                </a:solidFill>
              </a:rPr>
              <a:t>조사표 선택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조회 </a:t>
            </a:r>
            <a:r>
              <a:rPr lang="ko-KR" altLang="en-US" sz="1800" smtClean="0">
                <a:solidFill>
                  <a:schemeClr val="tx1"/>
                </a:solidFill>
              </a:rPr>
              <a:t>클릭</a:t>
            </a:r>
            <a:endParaRPr lang="ko-KR" altLang="en-US" sz="1800"/>
          </a:p>
        </p:txBody>
      </p:sp>
      <p:sp>
        <p:nvSpPr>
          <p:cNvPr id="19" name="부제목 18"/>
          <p:cNvSpPr>
            <a:spLocks noGrp="1"/>
          </p:cNvSpPr>
          <p:nvPr>
            <p:ph type="subTitle" idx="8"/>
          </p:nvPr>
        </p:nvSpPr>
        <p:spPr>
          <a:xfrm>
            <a:off x="1707053" y="3789165"/>
            <a:ext cx="3407283" cy="603570"/>
          </a:xfrm>
          <a:ln w="28575">
            <a:solidFill>
              <a:schemeClr val="accent1"/>
            </a:solidFill>
          </a:ln>
        </p:spPr>
        <p:txBody>
          <a:bodyPr wrap="none"/>
          <a:lstStyle/>
          <a:p>
            <a:r>
              <a:rPr lang="en-US" altLang="ko-KR" sz="1800" b="1">
                <a:solidFill>
                  <a:schemeClr val="tx1"/>
                </a:solidFill>
              </a:rPr>
              <a:t>50</a:t>
            </a:r>
            <a:r>
              <a:rPr lang="en-US" altLang="ko-KR" sz="1800" b="1" smtClean="0">
                <a:solidFill>
                  <a:schemeClr val="tx1"/>
                </a:solidFill>
              </a:rPr>
              <a:t>×(4+20×2×5)=</a:t>
            </a:r>
            <a:endParaRPr lang="ko-KR" altLang="en-US" sz="1800" b="1"/>
          </a:p>
        </p:txBody>
      </p:sp>
      <p:grpSp>
        <p:nvGrpSpPr>
          <p:cNvPr id="3" name="그룹 2"/>
          <p:cNvGrpSpPr/>
          <p:nvPr/>
        </p:nvGrpSpPr>
        <p:grpSpPr>
          <a:xfrm>
            <a:off x="-25400" y="-25400"/>
            <a:ext cx="9283700" cy="5283200"/>
            <a:chOff x="-25400" y="-25400"/>
            <a:chExt cx="9283700" cy="5283200"/>
          </a:xfrm>
        </p:grpSpPr>
        <p:sp>
          <p:nvSpPr>
            <p:cNvPr id="2" name="직사각형 1"/>
            <p:cNvSpPr/>
            <p:nvPr/>
          </p:nvSpPr>
          <p:spPr>
            <a:xfrm>
              <a:off x="-25400" y="-25400"/>
              <a:ext cx="9283700" cy="52832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12850" y="1915821"/>
              <a:ext cx="6807200" cy="8614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smtClean="0">
                  <a:solidFill>
                    <a:schemeClr val="accent3"/>
                  </a:solidFill>
                </a:rPr>
                <a:t>그렇다고</a:t>
              </a:r>
              <a:r>
                <a:rPr lang="en-US" altLang="ko-KR" sz="3600" smtClean="0">
                  <a:solidFill>
                    <a:schemeClr val="accent3"/>
                  </a:solidFill>
                </a:rPr>
                <a:t>,</a:t>
              </a:r>
              <a:r>
                <a:rPr lang="ko-KR" altLang="en-US" sz="3600" smtClean="0">
                  <a:solidFill>
                    <a:schemeClr val="accent3"/>
                  </a:solidFill>
                </a:rPr>
                <a:t> 할 만한 정도는 아님</a:t>
              </a:r>
              <a:endParaRPr lang="ko-KR" altLang="en-US" sz="36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2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단축키 사용은 기본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112744" y="1241501"/>
            <a:ext cx="6600884" cy="3707018"/>
            <a:chOff x="1112744" y="1241501"/>
            <a:chExt cx="6600884" cy="370701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744" y="1241501"/>
              <a:ext cx="6600884" cy="370701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012141" y="1602889"/>
              <a:ext cx="1075765" cy="2796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3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단축키 사용은 기본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85" y="1325656"/>
            <a:ext cx="5038725" cy="3352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8682" y="3002056"/>
            <a:ext cx="575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  <a:ea typeface="+mn-ea"/>
              </a:rPr>
              <a:t>윈</a:t>
            </a:r>
            <a:r>
              <a:rPr lang="en-US" altLang="ko-KR" smtClean="0">
                <a:latin typeface="+mn-ea"/>
                <a:ea typeface="+mn-ea"/>
              </a:rPr>
              <a:t>+1</a:t>
            </a:r>
          </a:p>
          <a:p>
            <a:r>
              <a:rPr lang="ko-KR" altLang="en-US" smtClean="0">
                <a:latin typeface="+mn-ea"/>
                <a:ea typeface="+mn-ea"/>
              </a:rPr>
              <a:t>윈</a:t>
            </a:r>
            <a:r>
              <a:rPr lang="en-US" altLang="ko-KR" smtClean="0">
                <a:latin typeface="+mn-ea"/>
                <a:ea typeface="+mn-ea"/>
              </a:rPr>
              <a:t>+2</a:t>
            </a:r>
          </a:p>
          <a:p>
            <a:r>
              <a:rPr lang="ko-KR" altLang="en-US" smtClean="0">
                <a:latin typeface="+mn-ea"/>
                <a:ea typeface="+mn-ea"/>
              </a:rPr>
              <a:t>윈</a:t>
            </a:r>
            <a:r>
              <a:rPr lang="en-US" altLang="ko-KR" smtClean="0">
                <a:latin typeface="+mn-ea"/>
                <a:ea typeface="+mn-ea"/>
              </a:rPr>
              <a:t>+3</a:t>
            </a:r>
          </a:p>
          <a:p>
            <a:r>
              <a:rPr lang="en-US" altLang="ko-KR" smtClean="0">
                <a:latin typeface="+mn-ea"/>
                <a:ea typeface="+mn-ea"/>
              </a:rPr>
              <a:t>...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40942" y="4249271"/>
            <a:ext cx="467958" cy="46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308900" y="4249271"/>
            <a:ext cx="467958" cy="46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76857" y="4249271"/>
            <a:ext cx="467958" cy="46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44815" y="4249271"/>
            <a:ext cx="467958" cy="46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다양한 도구들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68852" y="1553295"/>
            <a:ext cx="19191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+mn-ea"/>
                <a:ea typeface="+mn-ea"/>
              </a:rPr>
              <a:t>KeyMacro</a:t>
            </a:r>
          </a:p>
          <a:p>
            <a:r>
              <a:rPr lang="en-US" altLang="ko-KR" sz="1800" smtClean="0">
                <a:latin typeface="+mn-ea"/>
                <a:ea typeface="+mn-ea"/>
              </a:rPr>
              <a:t>G-Macro</a:t>
            </a:r>
          </a:p>
          <a:p>
            <a:r>
              <a:rPr lang="ko-KR" altLang="en-US" sz="1600" smtClean="0">
                <a:latin typeface="+mn-ea"/>
                <a:ea typeface="+mn-ea"/>
              </a:rPr>
              <a:t>키보드 마우스 녹화</a:t>
            </a:r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8852" y="2886943"/>
            <a:ext cx="19191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+mn-ea"/>
                <a:ea typeface="+mn-ea"/>
              </a:rPr>
              <a:t>AutoHotKey</a:t>
            </a:r>
          </a:p>
          <a:p>
            <a:r>
              <a:rPr lang="ko-KR" altLang="en-US" sz="1600" smtClean="0">
                <a:latin typeface="+mn-ea"/>
                <a:ea typeface="+mn-ea"/>
              </a:rPr>
              <a:t>강력한 전방위 도구</a:t>
            </a:r>
            <a:endParaRPr lang="en-US" altLang="ko-KR" smtClean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3484" y="1722573"/>
            <a:ext cx="11865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+mn-ea"/>
                <a:ea typeface="+mn-ea"/>
              </a:rPr>
              <a:t>VBA</a:t>
            </a:r>
          </a:p>
          <a:p>
            <a:r>
              <a:rPr lang="ko-KR" altLang="en-US" sz="1600" smtClean="0">
                <a:latin typeface="+mn-ea"/>
                <a:ea typeface="+mn-ea"/>
              </a:rPr>
              <a:t>엑셀매크로</a:t>
            </a:r>
            <a:endParaRPr lang="en-US" altLang="ko-KR" sz="160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3249" y="2948499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+mn-ea"/>
                <a:ea typeface="+mn-ea"/>
              </a:rPr>
              <a:t>Python</a:t>
            </a:r>
          </a:p>
          <a:p>
            <a:r>
              <a:rPr lang="ko-KR" altLang="en-US" sz="1600" smtClean="0">
                <a:latin typeface="+mn-ea"/>
                <a:ea typeface="+mn-ea"/>
              </a:rPr>
              <a:t>강력</a:t>
            </a:r>
            <a:r>
              <a:rPr lang="en-US" altLang="ko-KR" sz="1600" smtClean="0">
                <a:latin typeface="+mn-ea"/>
                <a:ea typeface="+mn-ea"/>
              </a:rPr>
              <a:t>, </a:t>
            </a:r>
            <a:r>
              <a:rPr lang="ko-KR" altLang="en-US" sz="1600" smtClean="0">
                <a:latin typeface="+mn-ea"/>
                <a:ea typeface="+mn-ea"/>
              </a:rPr>
              <a:t>인공지능</a:t>
            </a:r>
            <a:endParaRPr lang="en-US" altLang="ko-KR" sz="1600" smtClean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0912" y="3774315"/>
            <a:ext cx="15183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+mn-ea"/>
                <a:ea typeface="+mn-ea"/>
              </a:rPr>
              <a:t>Selenium</a:t>
            </a:r>
          </a:p>
          <a:p>
            <a:r>
              <a:rPr lang="ko-KR" altLang="en-US" sz="1600" smtClean="0">
                <a:latin typeface="+mn-ea"/>
                <a:ea typeface="+mn-ea"/>
              </a:rPr>
              <a:t>웹 자동화 도구</a:t>
            </a:r>
            <a:endParaRPr lang="en-US" altLang="ko-KR" sz="160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3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134" r="4288"/>
          <a:stretch/>
        </p:blipFill>
        <p:spPr>
          <a:xfrm>
            <a:off x="233565" y="484847"/>
            <a:ext cx="8619978" cy="45694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9359" r="31198" b="2307"/>
          <a:stretch/>
        </p:blipFill>
        <p:spPr>
          <a:xfrm>
            <a:off x="1949404" y="484847"/>
            <a:ext cx="5188300" cy="4397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4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41" t="28240" r="75117" b="-17882"/>
          <a:stretch/>
        </p:blipFill>
        <p:spPr>
          <a:xfrm>
            <a:off x="279698" y="279699"/>
            <a:ext cx="8573845" cy="92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6069" y="-278598"/>
            <a:ext cx="8068698" cy="56441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60" y="-254603"/>
            <a:ext cx="3905140" cy="53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5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6069" y="-239239"/>
            <a:ext cx="8068698" cy="5604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60" y="-224566"/>
            <a:ext cx="3905140" cy="53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324" r="57423" b="53435"/>
          <a:stretch/>
        </p:blipFill>
        <p:spPr>
          <a:xfrm>
            <a:off x="1210454" y="564055"/>
            <a:ext cx="6768650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참고 자료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1713" y="1624405"/>
            <a:ext cx="654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ea"/>
                <a:ea typeface="+mn-ea"/>
              </a:rPr>
              <a:t>https://github.com/iambz00/WorkAutomation</a:t>
            </a:r>
            <a:endParaRPr lang="ko-KR" altLang="en-US" sz="200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0047" y="253672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n-ea"/>
                <a:ea typeface="+mn-ea"/>
              </a:rPr>
              <a:t>도구</a:t>
            </a:r>
            <a:r>
              <a:rPr lang="en-US" altLang="ko-KR" sz="2000" smtClean="0">
                <a:latin typeface="+mn-ea"/>
                <a:ea typeface="+mn-ea"/>
              </a:rPr>
              <a:t>, </a:t>
            </a:r>
            <a:r>
              <a:rPr lang="ko-KR" altLang="en-US" sz="2000" smtClean="0">
                <a:latin typeface="+mn-ea"/>
                <a:ea typeface="+mn-ea"/>
              </a:rPr>
              <a:t>예시</a:t>
            </a:r>
            <a:r>
              <a:rPr lang="en-US" altLang="ko-KR" sz="2000" smtClean="0">
                <a:latin typeface="+mn-ea"/>
                <a:ea typeface="+mn-ea"/>
              </a:rPr>
              <a:t>, </a:t>
            </a:r>
            <a:r>
              <a:rPr lang="ko-KR" altLang="en-US" sz="2000" smtClean="0">
                <a:latin typeface="+mn-ea"/>
                <a:ea typeface="+mn-ea"/>
              </a:rPr>
              <a:t>시연 자료</a:t>
            </a:r>
            <a:endParaRPr lang="ko-KR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93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참고 자료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01713" y="1624405"/>
            <a:ext cx="6540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ea"/>
                <a:ea typeface="+mn-ea"/>
              </a:rPr>
              <a:t>https://github.com/iambz00/WorkAutomation</a:t>
            </a:r>
            <a:endParaRPr lang="ko-KR" altLang="en-US" sz="200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0047" y="253672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+mn-ea"/>
                <a:ea typeface="+mn-ea"/>
              </a:rPr>
              <a:t>도구</a:t>
            </a:r>
            <a:r>
              <a:rPr lang="en-US" altLang="ko-KR" sz="2000" smtClean="0">
                <a:latin typeface="+mn-ea"/>
                <a:ea typeface="+mn-ea"/>
              </a:rPr>
              <a:t>, </a:t>
            </a:r>
            <a:r>
              <a:rPr lang="ko-KR" altLang="en-US" sz="2000" smtClean="0">
                <a:latin typeface="+mn-ea"/>
                <a:ea typeface="+mn-ea"/>
              </a:rPr>
              <a:t>예시</a:t>
            </a:r>
            <a:r>
              <a:rPr lang="en-US" altLang="ko-KR" sz="2000" smtClean="0">
                <a:latin typeface="+mn-ea"/>
                <a:ea typeface="+mn-ea"/>
              </a:rPr>
              <a:t>, </a:t>
            </a:r>
            <a:r>
              <a:rPr lang="ko-KR" altLang="en-US" sz="2000" smtClean="0">
                <a:latin typeface="+mn-ea"/>
                <a:ea typeface="+mn-ea"/>
              </a:rPr>
              <a:t>시연 자료</a:t>
            </a:r>
            <a:endParaRPr lang="ko-KR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5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72"/>
          <p:cNvSpPr txBox="1">
            <a:spLocks noGrp="1"/>
          </p:cNvSpPr>
          <p:nvPr>
            <p:ph type="title"/>
          </p:nvPr>
        </p:nvSpPr>
        <p:spPr>
          <a:xfrm>
            <a:off x="2020650" y="768100"/>
            <a:ext cx="5102700" cy="10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87" name="Google Shape;1487;p72"/>
          <p:cNvSpPr txBox="1">
            <a:spLocks noGrp="1"/>
          </p:cNvSpPr>
          <p:nvPr>
            <p:ph type="subTitle" idx="1"/>
          </p:nvPr>
        </p:nvSpPr>
        <p:spPr>
          <a:xfrm>
            <a:off x="2020650" y="1820900"/>
            <a:ext cx="51027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Do you have any questions</a:t>
            </a:r>
            <a:r>
              <a:rPr lang="en" sz="2200" smtClean="0">
                <a:latin typeface="Bubblegum Sans"/>
                <a:ea typeface="Bubblegum Sans"/>
                <a:cs typeface="Bubblegum Sans"/>
                <a:sym typeface="Bubblegum Sans"/>
              </a:rPr>
              <a:t>?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488" name="Google Shape;1488;p72"/>
          <p:cNvSpPr txBox="1"/>
          <p:nvPr/>
        </p:nvSpPr>
        <p:spPr>
          <a:xfrm>
            <a:off x="2496150" y="4128600"/>
            <a:ext cx="415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Please keep this slide for attribution</a:t>
            </a:r>
            <a:endParaRPr sz="1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489" name="Google Shape;1489;p72"/>
          <p:cNvGrpSpPr/>
          <p:nvPr/>
        </p:nvGrpSpPr>
        <p:grpSpPr>
          <a:xfrm>
            <a:off x="4699079" y="2827857"/>
            <a:ext cx="360544" cy="360565"/>
            <a:chOff x="266768" y="1721375"/>
            <a:chExt cx="397907" cy="397887"/>
          </a:xfrm>
        </p:grpSpPr>
        <p:sp>
          <p:nvSpPr>
            <p:cNvPr id="1490" name="Google Shape;1490;p7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72"/>
          <p:cNvGrpSpPr/>
          <p:nvPr/>
        </p:nvGrpSpPr>
        <p:grpSpPr>
          <a:xfrm>
            <a:off x="5312576" y="2827857"/>
            <a:ext cx="360525" cy="360565"/>
            <a:chOff x="1379798" y="1723250"/>
            <a:chExt cx="397887" cy="397887"/>
          </a:xfrm>
        </p:grpSpPr>
        <p:sp>
          <p:nvSpPr>
            <p:cNvPr id="1493" name="Google Shape;1493;p7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72"/>
          <p:cNvGrpSpPr/>
          <p:nvPr/>
        </p:nvGrpSpPr>
        <p:grpSpPr>
          <a:xfrm>
            <a:off x="4085556" y="2827857"/>
            <a:ext cx="360506" cy="360565"/>
            <a:chOff x="864491" y="1723250"/>
            <a:chExt cx="397866" cy="397887"/>
          </a:xfrm>
        </p:grpSpPr>
        <p:sp>
          <p:nvSpPr>
            <p:cNvPr id="1498" name="Google Shape;1498;p7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72"/>
          <p:cNvGrpSpPr/>
          <p:nvPr/>
        </p:nvGrpSpPr>
        <p:grpSpPr>
          <a:xfrm>
            <a:off x="3470899" y="2827200"/>
            <a:ext cx="361744" cy="361744"/>
            <a:chOff x="1190625" y="238125"/>
            <a:chExt cx="5235075" cy="5235075"/>
          </a:xfrm>
        </p:grpSpPr>
        <p:sp>
          <p:nvSpPr>
            <p:cNvPr id="1502" name="Google Shape;1502;p72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2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72"/>
          <p:cNvSpPr/>
          <p:nvPr/>
        </p:nvSpPr>
        <p:spPr>
          <a:xfrm rot="10320876">
            <a:off x="938117" y="477712"/>
            <a:ext cx="1142377" cy="1046960"/>
          </a:xfrm>
          <a:prstGeom prst="blockArc">
            <a:avLst>
              <a:gd name="adj1" fmla="val 9939876"/>
              <a:gd name="adj2" fmla="val 1748839"/>
              <a:gd name="adj3" fmla="val 94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72"/>
          <p:cNvSpPr/>
          <p:nvPr/>
        </p:nvSpPr>
        <p:spPr>
          <a:xfrm>
            <a:off x="1086575" y="2609800"/>
            <a:ext cx="604500" cy="60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72"/>
          <p:cNvGrpSpPr/>
          <p:nvPr/>
        </p:nvGrpSpPr>
        <p:grpSpPr>
          <a:xfrm>
            <a:off x="7322754" y="2164355"/>
            <a:ext cx="628470" cy="604597"/>
            <a:chOff x="8430779" y="2895155"/>
            <a:chExt cx="628470" cy="604597"/>
          </a:xfrm>
        </p:grpSpPr>
        <p:sp>
          <p:nvSpPr>
            <p:cNvPr id="1507" name="Google Shape;1507;p72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2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72"/>
          <p:cNvSpPr/>
          <p:nvPr/>
        </p:nvSpPr>
        <p:spPr>
          <a:xfrm>
            <a:off x="6996288" y="306025"/>
            <a:ext cx="855900" cy="85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4400" smtClean="0"/>
              <a:t>목 마른 놈이 우물 판다</a:t>
            </a:r>
            <a:endParaRPr lang="en-US" sz="4400"/>
          </a:p>
        </p:txBody>
      </p:sp>
      <p:grpSp>
        <p:nvGrpSpPr>
          <p:cNvPr id="811" name="Google Shape;811;p41"/>
          <p:cNvGrpSpPr/>
          <p:nvPr/>
        </p:nvGrpSpPr>
        <p:grpSpPr>
          <a:xfrm>
            <a:off x="7668254" y="1506105"/>
            <a:ext cx="628470" cy="604597"/>
            <a:chOff x="8430779" y="2895155"/>
            <a:chExt cx="628470" cy="604597"/>
          </a:xfrm>
        </p:grpSpPr>
        <p:sp>
          <p:nvSpPr>
            <p:cNvPr id="812" name="Google Shape;812;p41"/>
            <p:cNvSpPr/>
            <p:nvPr/>
          </p:nvSpPr>
          <p:spPr>
            <a:xfrm rot="5933594">
              <a:off x="8727519" y="2944934"/>
              <a:ext cx="337659" cy="27694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 rot="7551771">
              <a:off x="8472993" y="3143181"/>
              <a:ext cx="337972" cy="27694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1"/>
          <p:cNvGrpSpPr/>
          <p:nvPr/>
        </p:nvGrpSpPr>
        <p:grpSpPr>
          <a:xfrm>
            <a:off x="1718550" y="4176050"/>
            <a:ext cx="855900" cy="855900"/>
            <a:chOff x="2282175" y="3830700"/>
            <a:chExt cx="855900" cy="855900"/>
          </a:xfrm>
        </p:grpSpPr>
        <p:sp>
          <p:nvSpPr>
            <p:cNvPr id="815" name="Google Shape;815;p41"/>
            <p:cNvSpPr/>
            <p:nvPr/>
          </p:nvSpPr>
          <p:spPr>
            <a:xfrm>
              <a:off x="2282175" y="3830700"/>
              <a:ext cx="855900" cy="855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2407875" y="395640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2911638" y="3830700"/>
              <a:ext cx="157500" cy="1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685800"/>
            <a:ext cx="4219575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어른의 사정</a:t>
            </a: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03577" y="2303673"/>
            <a:ext cx="1483200" cy="8454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chemeClr val="tx1"/>
                </a:solidFill>
              </a:rPr>
              <a:t>문제</a:t>
            </a:r>
            <a:r>
              <a:rPr lang="en-US" altLang="ko-KR" sz="2800" smtClean="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967750" y="2100922"/>
            <a:ext cx="1844150" cy="1298705"/>
            <a:chOff x="3378200" y="2661047"/>
            <a:chExt cx="2028565" cy="1901432"/>
          </a:xfrm>
        </p:grpSpPr>
        <p:sp>
          <p:nvSpPr>
            <p:cNvPr id="80" name="직사각형 79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해답 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378200" y="3537346"/>
              <a:ext cx="2028565" cy="102513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422428" y="3149124"/>
            <a:ext cx="1844150" cy="1360776"/>
            <a:chOff x="3378200" y="2661047"/>
            <a:chExt cx="2028565" cy="1992312"/>
          </a:xfrm>
        </p:grpSpPr>
        <p:sp>
          <p:nvSpPr>
            <p:cNvPr id="83" name="직사각형 82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378200" y="3537346"/>
              <a:ext cx="2028565" cy="1116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BA</a:t>
              </a:r>
            </a:p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BB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411824" y="1586652"/>
            <a:ext cx="1844150" cy="1360776"/>
            <a:chOff x="3378200" y="2661047"/>
            <a:chExt cx="2028565" cy="1992312"/>
          </a:xfrm>
        </p:grpSpPr>
        <p:sp>
          <p:nvSpPr>
            <p:cNvPr id="86" name="직사각형 85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378200" y="3537346"/>
              <a:ext cx="2028565" cy="111601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AA</a:t>
              </a:r>
            </a:p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배경지식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AB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053911" y="1350413"/>
            <a:ext cx="1061092" cy="1669525"/>
            <a:chOff x="3378200" y="2661047"/>
            <a:chExt cx="2028565" cy="2444352"/>
          </a:xfrm>
        </p:grpSpPr>
        <p:sp>
          <p:nvSpPr>
            <p:cNvPr id="90" name="직사각형 89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AA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378200" y="3537346"/>
              <a:ext cx="2028565" cy="156805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AAA</a:t>
              </a:r>
            </a:p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AAB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221111" y="1350414"/>
            <a:ext cx="1061092" cy="1669525"/>
            <a:chOff x="3378200" y="2661047"/>
            <a:chExt cx="2028565" cy="2444352"/>
          </a:xfrm>
        </p:grpSpPr>
        <p:sp>
          <p:nvSpPr>
            <p:cNvPr id="93" name="직사각형 92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AB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78200" y="3537346"/>
              <a:ext cx="2028565" cy="15680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ABA</a:t>
              </a:r>
            </a:p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ABB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53909" y="3213066"/>
            <a:ext cx="1061092" cy="1669525"/>
            <a:chOff x="3378200" y="2661047"/>
            <a:chExt cx="2028565" cy="2444352"/>
          </a:xfrm>
        </p:grpSpPr>
        <p:sp>
          <p:nvSpPr>
            <p:cNvPr id="96" name="직사각형 95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B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378200" y="3537346"/>
              <a:ext cx="2028565" cy="1568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B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AA</a:t>
              </a:r>
            </a:p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BAB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6221111" y="3213067"/>
            <a:ext cx="1061092" cy="1669525"/>
            <a:chOff x="3378200" y="2661047"/>
            <a:chExt cx="2028565" cy="2444352"/>
          </a:xfrm>
        </p:grpSpPr>
        <p:sp>
          <p:nvSpPr>
            <p:cNvPr id="99" name="직사각형 98"/>
            <p:cNvSpPr/>
            <p:nvPr/>
          </p:nvSpPr>
          <p:spPr>
            <a:xfrm>
              <a:off x="3378200" y="2661047"/>
              <a:ext cx="2028565" cy="8763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BB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378200" y="3537346"/>
              <a:ext cx="2028565" cy="1568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BBA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B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BB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6508589" y="2696838"/>
            <a:ext cx="2195385" cy="7027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반복</a:t>
            </a:r>
            <a:r>
              <a:rPr lang="en-US" altLang="ko-KR" sz="2400" b="1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46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어디까지 해 봤니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9679" t="23626" r="10540" b="15812"/>
          <a:stretch/>
        </p:blipFill>
        <p:spPr>
          <a:xfrm>
            <a:off x="2352218" y="1451532"/>
            <a:ext cx="4267200" cy="31496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66875" y="1599699"/>
            <a:ext cx="3672427" cy="1066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mtClean="0">
                <a:solidFill>
                  <a:schemeClr val="tx1"/>
                </a:solidFill>
              </a:rPr>
              <a:t>정규분포</a:t>
            </a:r>
            <a:endParaRPr lang="en-US" altLang="ko-KR" sz="2400" smtClean="0">
              <a:solidFill>
                <a:schemeClr val="tx1"/>
              </a:solidFill>
            </a:endParaRPr>
          </a:p>
          <a:p>
            <a:r>
              <a:rPr lang="en-US" altLang="ko-KR" sz="2400" smtClean="0">
                <a:solidFill>
                  <a:schemeClr val="tx1"/>
                </a:solidFill>
              </a:rPr>
              <a:t>Marsaglia-Polar </a:t>
            </a:r>
            <a:r>
              <a:rPr lang="en-US" altLang="ko-KR" sz="2400">
                <a:solidFill>
                  <a:schemeClr val="tx1"/>
                </a:solidFill>
              </a:rPr>
              <a:t>method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1552" y="3033254"/>
            <a:ext cx="3035064" cy="728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</a:rPr>
              <a:t>모듈</a:t>
            </a:r>
            <a:r>
              <a:rPr lang="en-US" altLang="ko-KR" sz="2400" smtClean="0">
                <a:solidFill>
                  <a:schemeClr val="tx1"/>
                </a:solidFill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</a:rPr>
              <a:t>라이브러리</a:t>
            </a:r>
            <a:endParaRPr lang="en-US" altLang="ko-KR" sz="240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3825" y="2249857"/>
            <a:ext cx="2229384" cy="7286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</a:rPr>
              <a:t>텔레그램 </a:t>
            </a:r>
            <a:r>
              <a:rPr lang="en-US" altLang="ko-KR" sz="2400" smtClean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05415" y="3362100"/>
            <a:ext cx="2547415" cy="1066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GDI +</a:t>
            </a:r>
          </a:p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Windows API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81014" y="1966070"/>
            <a:ext cx="1943631" cy="155970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Android</a:t>
            </a:r>
          </a:p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Debug</a:t>
            </a:r>
          </a:p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15651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무엇을</a:t>
            </a:r>
            <a:r>
              <a:rPr lang="en-US" altLang="ko-KR" smtClean="0"/>
              <a:t>? vs </a:t>
            </a:r>
            <a:r>
              <a:rPr lang="ko-KR" altLang="en-US" smtClean="0"/>
              <a:t>어떻게</a:t>
            </a:r>
            <a:r>
              <a:rPr lang="en-US" altLang="ko-KR" smtClean="0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0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반복 작업을 대하는 우리의 자세</a:t>
            </a: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1126849" y="3110486"/>
            <a:ext cx="167377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발명</a:t>
            </a:r>
            <a:endParaRPr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735106" y="3110486"/>
            <a:ext cx="167377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/>
              <a:t>필요</a:t>
            </a: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343368" y="3110486"/>
            <a:ext cx="1673779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?</a:t>
            </a:r>
            <a:endParaRPr/>
          </a:p>
        </p:txBody>
      </p:sp>
      <p:sp>
        <p:nvSpPr>
          <p:cNvPr id="18" name="Google Shape;876;p46"/>
          <p:cNvSpPr txBox="1">
            <a:spLocks/>
          </p:cNvSpPr>
          <p:nvPr/>
        </p:nvSpPr>
        <p:spPr>
          <a:xfrm>
            <a:off x="1281638" y="1630000"/>
            <a:ext cx="2227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Bubblegum Sans"/>
                <a:sym typeface="Bubblegu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ko-KR" altLang="en-US" smtClean="0"/>
              <a:t>필요는 발명의 어머니다</a:t>
            </a:r>
            <a:r>
              <a:rPr lang="en-US" altLang="ko-KR"/>
              <a:t>!</a:t>
            </a:r>
            <a:endParaRPr lang="en-US"/>
          </a:p>
        </p:txBody>
      </p:sp>
      <p:grpSp>
        <p:nvGrpSpPr>
          <p:cNvPr id="22" name="Google Shape;7562;p89"/>
          <p:cNvGrpSpPr/>
          <p:nvPr/>
        </p:nvGrpSpPr>
        <p:grpSpPr>
          <a:xfrm>
            <a:off x="1678426" y="2581922"/>
            <a:ext cx="570622" cy="573196"/>
            <a:chOff x="-49764975" y="3551225"/>
            <a:chExt cx="299300" cy="300650"/>
          </a:xfrm>
          <a:solidFill>
            <a:schemeClr val="tx1"/>
          </a:solidFill>
        </p:grpSpPr>
        <p:sp>
          <p:nvSpPr>
            <p:cNvPr id="23" name="Google Shape;7563;p8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64;p8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65;p8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66;p8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7;p8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68;p8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69;p8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70;p8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71;p8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72;p8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73;p8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824;p85"/>
          <p:cNvGrpSpPr/>
          <p:nvPr/>
        </p:nvGrpSpPr>
        <p:grpSpPr>
          <a:xfrm>
            <a:off x="6907071" y="2582206"/>
            <a:ext cx="546371" cy="546371"/>
            <a:chOff x="5049725" y="3806450"/>
            <a:chExt cx="481825" cy="481825"/>
          </a:xfrm>
          <a:solidFill>
            <a:schemeClr val="tx1"/>
          </a:solidFill>
        </p:grpSpPr>
        <p:sp>
          <p:nvSpPr>
            <p:cNvPr id="35" name="Google Shape;5825;p8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826;p8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827;p8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5897;p85"/>
          <p:cNvGrpSpPr/>
          <p:nvPr/>
        </p:nvGrpSpPr>
        <p:grpSpPr>
          <a:xfrm>
            <a:off x="4298809" y="2582207"/>
            <a:ext cx="546371" cy="546371"/>
            <a:chOff x="899850" y="4992125"/>
            <a:chExt cx="481825" cy="481825"/>
          </a:xfrm>
          <a:solidFill>
            <a:schemeClr val="tx1"/>
          </a:solidFill>
        </p:grpSpPr>
        <p:sp>
          <p:nvSpPr>
            <p:cNvPr id="39" name="Google Shape;5898;p8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5899;p8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900;p8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" name="Google Shape;1715;p79"/>
          <p:cNvSpPr/>
          <p:nvPr/>
        </p:nvSpPr>
        <p:spPr>
          <a:xfrm>
            <a:off x="3084326" y="2732801"/>
            <a:ext cx="298553" cy="48629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5;p79"/>
          <p:cNvSpPr/>
          <p:nvPr/>
        </p:nvSpPr>
        <p:spPr>
          <a:xfrm>
            <a:off x="5786780" y="2732801"/>
            <a:ext cx="298553" cy="48629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4300" y="450238"/>
            <a:ext cx="7704000" cy="572700"/>
          </a:xfrm>
        </p:spPr>
        <p:txBody>
          <a:bodyPr/>
          <a:lstStyle/>
          <a:p>
            <a:r>
              <a:rPr lang="ko-KR" altLang="en-US" smtClean="0"/>
              <a:t>귀찮음 대결</a:t>
            </a: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62235" y="3987975"/>
            <a:ext cx="4695565" cy="658377"/>
            <a:chOff x="2096758" y="4979988"/>
            <a:chExt cx="3576334" cy="876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2096758" y="4979988"/>
              <a:ext cx="2037092" cy="876300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귀찮은 작업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133850" y="4979988"/>
              <a:ext cx="1539242" cy="876300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100</a:t>
              </a:r>
              <a:r>
                <a:rPr lang="ko-KR" altLang="en-US" sz="2000" smtClean="0">
                  <a:solidFill>
                    <a:schemeClr val="tx1"/>
                  </a:solidFill>
                </a:rPr>
                <a:t>번 클릭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2235" y="3183364"/>
            <a:ext cx="4695565" cy="658377"/>
            <a:chOff x="2096758" y="4979988"/>
            <a:chExt cx="3576334" cy="8763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2096758" y="4979988"/>
              <a:ext cx="2037092" cy="876300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상당히 귀찮은 작업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33850" y="4979988"/>
              <a:ext cx="1539242" cy="876300"/>
            </a:xfrm>
            <a:prstGeom prst="rect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1000</a:t>
              </a:r>
              <a:r>
                <a:rPr lang="ko-KR" altLang="en-US" sz="2000" smtClean="0">
                  <a:solidFill>
                    <a:schemeClr val="tx1"/>
                  </a:solidFill>
                </a:rPr>
                <a:t>번 클릭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2235" y="2378753"/>
            <a:ext cx="4695565" cy="658377"/>
            <a:chOff x="2096758" y="4979988"/>
            <a:chExt cx="3576334" cy="8763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2096758" y="4979988"/>
              <a:ext cx="2037092" cy="876300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아직은 가능할 지도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133850" y="4979988"/>
              <a:ext cx="1539242" cy="876300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5000</a:t>
              </a:r>
              <a:r>
                <a:rPr lang="ko-KR" altLang="en-US" sz="2000" smtClean="0">
                  <a:solidFill>
                    <a:schemeClr val="tx1"/>
                  </a:solidFill>
                </a:rPr>
                <a:t>번 클릭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62235" y="1574142"/>
            <a:ext cx="4695565" cy="658377"/>
            <a:chOff x="2096758" y="4979988"/>
            <a:chExt cx="3576334" cy="876300"/>
          </a:xfrm>
          <a:solidFill>
            <a:schemeClr val="tx2">
              <a:lumMod val="75000"/>
            </a:schemeClr>
          </a:solidFill>
        </p:grpSpPr>
        <p:sp>
          <p:nvSpPr>
            <p:cNvPr id="28" name="직사각형 27"/>
            <p:cNvSpPr/>
            <p:nvPr/>
          </p:nvSpPr>
          <p:spPr>
            <a:xfrm>
              <a:off x="2096758" y="4979988"/>
              <a:ext cx="2037092" cy="87630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chemeClr val="tx1"/>
                  </a:solidFill>
                </a:rPr>
                <a:t>못 해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smtClean="0">
                  <a:solidFill>
                    <a:schemeClr val="tx1"/>
                  </a:solidFill>
                </a:rPr>
                <a:t>아니 안 해</a:t>
              </a:r>
              <a:r>
                <a:rPr lang="en-US" altLang="ko-KR" sz="2000" smtClean="0">
                  <a:solidFill>
                    <a:schemeClr val="tx1"/>
                  </a:solidFill>
                </a:rPr>
                <a:t>!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33850" y="4979988"/>
              <a:ext cx="1539242" cy="876300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mtClean="0">
                  <a:solidFill>
                    <a:schemeClr val="tx1"/>
                  </a:solidFill>
                </a:rPr>
                <a:t>20000</a:t>
              </a:r>
              <a:r>
                <a:rPr lang="ko-KR" altLang="en-US" sz="2000" smtClean="0">
                  <a:solidFill>
                    <a:schemeClr val="tx1"/>
                  </a:solidFill>
                </a:rPr>
                <a:t>번 클릭</a:t>
              </a:r>
              <a:endParaRPr lang="en-US" altLang="ko-KR" sz="200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350000" y="2067925"/>
            <a:ext cx="2418094" cy="19384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한 번 만들어 볼까</a:t>
            </a:r>
            <a:r>
              <a:rPr lang="en-US" altLang="ko-KR" sz="2000">
                <a:solidFill>
                  <a:schemeClr val="tx1"/>
                </a:solidFill>
              </a:rPr>
              <a:t>?</a:t>
            </a:r>
            <a:endParaRPr lang="en-US" altLang="ko-KR" sz="200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1235" y="2707941"/>
            <a:ext cx="1063365" cy="733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mtClean="0">
                <a:solidFill>
                  <a:schemeClr val="tx1"/>
                </a:solidFill>
                <a:latin typeface="+mn-ea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8717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200"/>
            <a:ext cx="9271000" cy="687230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20900" y="1295400"/>
            <a:ext cx="4705528" cy="2723543"/>
            <a:chOff x="1168400" y="1879600"/>
            <a:chExt cx="7635844" cy="4419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24566" t="45063" r="34239" b="22772"/>
            <a:stretch/>
          </p:blipFill>
          <p:spPr>
            <a:xfrm>
              <a:off x="1168400" y="1879600"/>
              <a:ext cx="7635844" cy="441960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6102455" y="3887198"/>
              <a:ext cx="787190" cy="4933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1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s Subject for High School: Dadaism by Slidesgo">
  <a:themeElements>
    <a:clrScheme name="Simple Light">
      <a:dk1>
        <a:srgbClr val="2A2A2A"/>
      </a:dk1>
      <a:lt1>
        <a:srgbClr val="FAE6DD"/>
      </a:lt1>
      <a:dk2>
        <a:srgbClr val="FCB92D"/>
      </a:dk2>
      <a:lt2>
        <a:srgbClr val="DB674D"/>
      </a:lt2>
      <a:accent1>
        <a:srgbClr val="6F6FD3"/>
      </a:accent1>
      <a:accent2>
        <a:srgbClr val="97AC4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사용자 지정 1">
      <a:majorFont>
        <a:latin typeface="Arial"/>
        <a:ea typeface="빙그레체"/>
        <a:cs typeface=""/>
      </a:majorFont>
      <a:minorFont>
        <a:latin typeface="Arial"/>
        <a:ea typeface="빙그레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275</Words>
  <Application>Microsoft Office PowerPoint</Application>
  <PresentationFormat>화면 슬라이드 쇼(16:9)</PresentationFormat>
  <Paragraphs>108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DM Sans</vt:lpstr>
      <vt:lpstr>빙그레체</vt:lpstr>
      <vt:lpstr>Bebas Neue</vt:lpstr>
      <vt:lpstr>Figtree</vt:lpstr>
      <vt:lpstr>Arial</vt:lpstr>
      <vt:lpstr>나눔스퀘어라운드 Regular</vt:lpstr>
      <vt:lpstr>Berlin Sans FB Demi</vt:lpstr>
      <vt:lpstr>Bubblegum Sans</vt:lpstr>
      <vt:lpstr>Arts Subject for High School: Dadaism by Slidesgo</vt:lpstr>
      <vt:lpstr>업무 자동화 이야기</vt:lpstr>
      <vt:lpstr>참고 자료</vt:lpstr>
      <vt:lpstr>목 마른 놈이 우물 판다</vt:lpstr>
      <vt:lpstr>어른의 사정</vt:lpstr>
      <vt:lpstr>어디까지 해 봤니?</vt:lpstr>
      <vt:lpstr>무엇을? vs 어떻게?</vt:lpstr>
      <vt:lpstr>반복 작업을 대하는 우리의 자세</vt:lpstr>
      <vt:lpstr>귀찮음 대결</vt:lpstr>
      <vt:lpstr>PowerPoint 프레젠테이션</vt:lpstr>
      <vt:lpstr>몇 번 클릭할까?</vt:lpstr>
      <vt:lpstr>사실, 그 정도까지는 아님</vt:lpstr>
      <vt:lpstr>단축키 사용은 기본</vt:lpstr>
      <vt:lpstr>단축키 사용은 기본</vt:lpstr>
      <vt:lpstr>다양한 도구들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 자료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소소한 업무 자동화 이야기</dc:title>
  <dc:creator>user</dc:creator>
  <cp:lastModifiedBy>user</cp:lastModifiedBy>
  <cp:revision>33</cp:revision>
  <dcterms:modified xsi:type="dcterms:W3CDTF">2023-05-02T08:56:16Z</dcterms:modified>
</cp:coreProperties>
</file>